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fntdata" ContentType="application/x-fontdata"/>
  <Default Extension="svg" ContentType="image/svg+xml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30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Mosse Thai Bold" panose="020B0604020202020204" charset="-34"/>
      <p:regular r:id="rId34"/>
    </p:embeddedFont>
    <p:embeddedFont>
      <p:font typeface="Arimo" panose="020B0604020202020204" charset="0"/>
      <p:regular r:id="rId35"/>
    </p:embeddedFont>
    <p:embeddedFont>
      <p:font typeface="Mosse Thai" panose="020B0604020202020204" charset="-34"/>
      <p:regular r:id="rId36"/>
    </p:embeddedFont>
    <p:embeddedFont>
      <p:font typeface="Century Gothic Paneuropean Bold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(MS) Bold" panose="020B0604020202020204" charset="0"/>
      <p:regular r:id="rId42"/>
    </p:embeddedFont>
    <p:embeddedFont>
      <p:font typeface="Century Gothic Paneuropean" panose="020B0604020202020204" charset="0"/>
      <p:regular r:id="rId43"/>
    </p:embeddedFont>
    <p:embeddedFont>
      <p:font typeface="Calibri (MS)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12.xml" Id="rId13" /><Relationship Type="http://schemas.openxmlformats.org/officeDocument/2006/relationships/slide" Target="/ppt/slides/slide17.xml" Id="rId18" /><Relationship Type="http://schemas.openxmlformats.org/officeDocument/2006/relationships/slide" Target="/ppt/slides/slide25.xml" Id="rId26" /><Relationship Type="http://schemas.openxmlformats.org/officeDocument/2006/relationships/font" Target="/ppt/fonts/font6.fntdata" Id="rId39" /><Relationship Type="http://schemas.openxmlformats.org/officeDocument/2006/relationships/slide" Target="/ppt/slides/slide20.xml" Id="rId21" /><Relationship Type="http://schemas.openxmlformats.org/officeDocument/2006/relationships/font" Target="/ppt/fonts/font1.fntdata" Id="rId34" /><Relationship Type="http://schemas.openxmlformats.org/officeDocument/2006/relationships/font" Target="/ppt/fonts/font9.fntdata" Id="rId42" /><Relationship Type="http://schemas.openxmlformats.org/officeDocument/2006/relationships/theme" Target="/ppt/theme/theme1.xml" Id="rId47" /><Relationship Type="http://schemas.openxmlformats.org/officeDocument/2006/relationships/slide" Target="/ppt/slides/slide6.xml" Id="rId7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slide" Target="/ppt/slides/slide28.xml" Id="rId29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slide" Target="/ppt/slides/slide23.xml" Id="rId24" /><Relationship Type="http://schemas.openxmlformats.org/officeDocument/2006/relationships/slide" Target="/ppt/slides/slide31.xml" Id="rId32" /><Relationship Type="http://schemas.openxmlformats.org/officeDocument/2006/relationships/font" Target="/ppt/fonts/font4.fntdata" Id="rId37" /><Relationship Type="http://schemas.openxmlformats.org/officeDocument/2006/relationships/font" Target="/ppt/fonts/font7.fntdata" Id="rId40" /><Relationship Type="http://schemas.openxmlformats.org/officeDocument/2006/relationships/presProps" Target="/ppt/presProps.xml" Id="rId45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slide" Target="/ppt/slides/slide22.xml" Id="rId23" /><Relationship Type="http://schemas.openxmlformats.org/officeDocument/2006/relationships/slide" Target="/ppt/slides/slide27.xml" Id="rId28" /><Relationship Type="http://schemas.openxmlformats.org/officeDocument/2006/relationships/font" Target="/ppt/fonts/font3.fntdata" Id="rId36" /><Relationship Type="http://schemas.openxmlformats.org/officeDocument/2006/relationships/slide" Target="/ppt/slides/slide9.xml" Id="rId10" /><Relationship Type="http://schemas.openxmlformats.org/officeDocument/2006/relationships/slide" Target="/ppt/slides/slide18.xml" Id="rId19" /><Relationship Type="http://schemas.openxmlformats.org/officeDocument/2006/relationships/slide" Target="/ppt/slides/slide30.xml" Id="rId31" /><Relationship Type="http://schemas.openxmlformats.org/officeDocument/2006/relationships/font" Target="/ppt/fonts/font11.fntdata" Id="rId44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slide" Target="/ppt/slides/slide21.xml" Id="rId22" /><Relationship Type="http://schemas.openxmlformats.org/officeDocument/2006/relationships/slide" Target="/ppt/slides/slide26.xml" Id="rId27" /><Relationship Type="http://schemas.openxmlformats.org/officeDocument/2006/relationships/slide" Target="/ppt/slides/slide29.xml" Id="rId30" /><Relationship Type="http://schemas.openxmlformats.org/officeDocument/2006/relationships/font" Target="/ppt/fonts/font2.fntdata" Id="rId35" /><Relationship Type="http://schemas.openxmlformats.org/officeDocument/2006/relationships/font" Target="/ppt/fonts/font10.fntdata" Id="rId43" /><Relationship Type="http://schemas.openxmlformats.org/officeDocument/2006/relationships/tableStyles" Target="/ppt/tableStyles.xml" Id="rId48" /><Relationship Type="http://schemas.openxmlformats.org/officeDocument/2006/relationships/slide" Target="/ppt/slides/slide7.xml" Id="rId8" /><Relationship Type="http://schemas.openxmlformats.org/officeDocument/2006/relationships/slide" Target="/ppt/slides/slide2.xml" Id="rId3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slide" Target="/ppt/slides/slide24.xml" Id="rId25" /><Relationship Type="http://schemas.openxmlformats.org/officeDocument/2006/relationships/slide" Target="/ppt/slides/slide32.xml" Id="rId33" /><Relationship Type="http://schemas.openxmlformats.org/officeDocument/2006/relationships/font" Target="/ppt/fonts/font5.fntdata" Id="rId38" /><Relationship Type="http://schemas.openxmlformats.org/officeDocument/2006/relationships/viewProps" Target="/ppt/viewProps.xml" Id="rId46" /><Relationship Type="http://schemas.openxmlformats.org/officeDocument/2006/relationships/slide" Target="/ppt/slides/slide19.xml" Id="rId20" /><Relationship Type="http://schemas.openxmlformats.org/officeDocument/2006/relationships/font" Target="/ppt/fonts/font8.fntdata" Id="rId4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6.png" Id="rId8" /><Relationship Type="http://schemas.openxmlformats.org/officeDocument/2006/relationships/image" Target="/ppt/media/image2.png" Id="rId3" /><Relationship Type="http://schemas.openxmlformats.org/officeDocument/2006/relationships/image" Target="/ppt/media/image5.png" Id="rId7" /><Relationship Type="http://schemas.openxmlformats.org/officeDocument/2006/relationships/image" Target="/ppt/media/image1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.jpeg" Id="rId6" /><Relationship Type="http://schemas.openxmlformats.org/officeDocument/2006/relationships/image" Target="/ppt/media/image3.png" Id="rId5" /><Relationship Type="http://schemas.openxmlformats.org/officeDocument/2006/relationships/image" Target="/ppt/media/image3.svg" Id="rId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27.png" Id="rId8" /><Relationship Type="http://schemas.openxmlformats.org/officeDocument/2006/relationships/image" Target="/ppt/media/image41.svg" Id="rId13" /><Relationship Type="http://schemas.openxmlformats.org/officeDocument/2006/relationships/image" Target="/ppt/media/image24.jpeg" Id="rId3" /><Relationship Type="http://schemas.openxmlformats.org/officeDocument/2006/relationships/image" Target="/ppt/media/image35.svg" Id="rId7" /><Relationship Type="http://schemas.openxmlformats.org/officeDocument/2006/relationships/image" Target="/ppt/media/image29.png" Id="rId12" /><Relationship Type="http://schemas.openxmlformats.org/officeDocument/2006/relationships/image" Target="/ppt/media/image23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png" Id="rId6" /><Relationship Type="http://schemas.openxmlformats.org/officeDocument/2006/relationships/image" Target="/ppt/media/image39.svg" Id="rId11" /><Relationship Type="http://schemas.openxmlformats.org/officeDocument/2006/relationships/image" Target="/ppt/media/image25.png" Id="rId5" /><Relationship Type="http://schemas.openxmlformats.org/officeDocument/2006/relationships/image" Target="/ppt/media/image28.png" Id="rId10" /><Relationship Type="http://schemas.openxmlformats.org/officeDocument/2006/relationships/image" Target="/ppt/media/image7.jpeg" Id="rId4" /><Relationship Type="http://schemas.openxmlformats.org/officeDocument/2006/relationships/image" Target="/ppt/media/image37.svg" Id="rId9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45.svg" Id="rId8" /><Relationship Type="http://schemas.openxmlformats.org/officeDocument/2006/relationships/image" Target="/ppt/media/image24.jpeg" Id="rId3" /><Relationship Type="http://schemas.openxmlformats.org/officeDocument/2006/relationships/image" Target="/ppt/media/image31.png" Id="rId7" /><Relationship Type="http://schemas.openxmlformats.org/officeDocument/2006/relationships/image" Target="/ppt/media/image49.svg" Id="rId12" /><Relationship Type="http://schemas.openxmlformats.org/officeDocument/2006/relationships/image" Target="/ppt/media/image23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3.svg" Id="rId6" /><Relationship Type="http://schemas.openxmlformats.org/officeDocument/2006/relationships/image" Target="/ppt/media/image33.png" Id="rId11" /><Relationship Type="http://schemas.openxmlformats.org/officeDocument/2006/relationships/image" Target="/ppt/media/image30.png" Id="rId5" /><Relationship Type="http://schemas.openxmlformats.org/officeDocument/2006/relationships/image" Target="/ppt/media/image47.svg" Id="rId10" /><Relationship Type="http://schemas.openxmlformats.org/officeDocument/2006/relationships/image" Target="/ppt/media/image7.jpeg" Id="rId4" /><Relationship Type="http://schemas.openxmlformats.org/officeDocument/2006/relationships/image" Target="/ppt/media/image32.png" Id="rId9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24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34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37.png" Id="rId8" /><Relationship Type="http://schemas.openxmlformats.org/officeDocument/2006/relationships/image" Target="/ppt/media/image60.svg" Id="rId13" /><Relationship Type="http://schemas.openxmlformats.org/officeDocument/2006/relationships/image" Target="/ppt/media/image52.svg" Id="rId3" /><Relationship Type="http://schemas.openxmlformats.org/officeDocument/2006/relationships/image" Target="/ppt/media/image54.svg" Id="rId7" /><Relationship Type="http://schemas.openxmlformats.org/officeDocument/2006/relationships/image" Target="/ppt/media/image39.png" Id="rId12" /><Relationship Type="http://schemas.openxmlformats.org/officeDocument/2006/relationships/image" Target="/ppt/media/image64.svg" Id="rId17" /><Relationship Type="http://schemas.openxmlformats.org/officeDocument/2006/relationships/image" Target="/ppt/media/image35.png" Id="rId2" /><Relationship Type="http://schemas.openxmlformats.org/officeDocument/2006/relationships/image" Target="/ppt/media/image41.png" Id="rId16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36.png" Id="rId6" /><Relationship Type="http://schemas.openxmlformats.org/officeDocument/2006/relationships/image" Target="/ppt/media/image58.svg" Id="rId11" /><Relationship Type="http://schemas.openxmlformats.org/officeDocument/2006/relationships/image" Target="/ppt/media/image7.jpeg" Id="rId5" /><Relationship Type="http://schemas.openxmlformats.org/officeDocument/2006/relationships/image" Target="/ppt/media/image62.svg" Id="rId15" /><Relationship Type="http://schemas.openxmlformats.org/officeDocument/2006/relationships/image" Target="/ppt/media/image38.png" Id="rId10" /><Relationship Type="http://schemas.openxmlformats.org/officeDocument/2006/relationships/image" Target="/ppt/media/image24.jpeg" Id="rId4" /><Relationship Type="http://schemas.openxmlformats.org/officeDocument/2006/relationships/image" Target="/ppt/media/image56.svg" Id="rId9" /><Relationship Type="http://schemas.openxmlformats.org/officeDocument/2006/relationships/image" Target="/ppt/media/image40.png" Id="rId1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43.png" Id="rId8" /><Relationship Type="http://schemas.openxmlformats.org/officeDocument/2006/relationships/image" Target="/ppt/media/image72.svg" Id="rId13" /><Relationship Type="http://schemas.openxmlformats.org/officeDocument/2006/relationships/image" Target="/ppt/media/image52.svg" Id="rId3" /><Relationship Type="http://schemas.openxmlformats.org/officeDocument/2006/relationships/image" Target="/ppt/media/image66.svg" Id="rId7" /><Relationship Type="http://schemas.openxmlformats.org/officeDocument/2006/relationships/image" Target="/ppt/media/image45.png" Id="rId12" /><Relationship Type="http://schemas.openxmlformats.org/officeDocument/2006/relationships/image" Target="/ppt/media/image35.png" Id="rId2" /><Relationship Type="http://schemas.openxmlformats.org/officeDocument/2006/relationships/image" Target="/ppt/media/image47.png" Id="rId16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2.png" Id="rId6" /><Relationship Type="http://schemas.openxmlformats.org/officeDocument/2006/relationships/image" Target="/ppt/media/image70.svg" Id="rId11" /><Relationship Type="http://schemas.openxmlformats.org/officeDocument/2006/relationships/image" Target="/ppt/media/image7.jpeg" Id="rId5" /><Relationship Type="http://schemas.openxmlformats.org/officeDocument/2006/relationships/image" Target="/ppt/media/image74.svg" Id="rId15" /><Relationship Type="http://schemas.openxmlformats.org/officeDocument/2006/relationships/image" Target="/ppt/media/image44.png" Id="rId10" /><Relationship Type="http://schemas.openxmlformats.org/officeDocument/2006/relationships/image" Target="/ppt/media/image24.jpeg" Id="rId4" /><Relationship Type="http://schemas.openxmlformats.org/officeDocument/2006/relationships/image" Target="/ppt/media/image68.svg" Id="rId9" /><Relationship Type="http://schemas.openxmlformats.org/officeDocument/2006/relationships/image" Target="/ppt/media/image46.png" Id="rId1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24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7.svg" Id="rId5" /><Relationship Type="http://schemas.openxmlformats.org/officeDocument/2006/relationships/image" Target="/ppt/media/image48.pn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52.png" Id="rId7" /><Relationship Type="http://schemas.openxmlformats.org/officeDocument/2006/relationships/image" Target="/ppt/media/image24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1.png" Id="rId6" /><Relationship Type="http://schemas.openxmlformats.org/officeDocument/2006/relationships/image" Target="/ppt/media/image50.png" Id="rId5" /><Relationship Type="http://schemas.openxmlformats.org/officeDocument/2006/relationships/image" Target="/ppt/media/image49.png" Id="rId4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24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4.png" Id="rId5" /><Relationship Type="http://schemas.openxmlformats.org/officeDocument/2006/relationships/image" Target="/ppt/media/image53.png" Id="rId4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24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7.png" Id="rId6" /><Relationship Type="http://schemas.openxmlformats.org/officeDocument/2006/relationships/image" Target="/ppt/media/image56.png" Id="rId5" /><Relationship Type="http://schemas.openxmlformats.org/officeDocument/2006/relationships/image" Target="/ppt/media/image55.pn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61.png" Id="rId7" /><Relationship Type="http://schemas.openxmlformats.org/officeDocument/2006/relationships/image" Target="/ppt/media/image24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60.png" Id="rId6" /><Relationship Type="http://schemas.openxmlformats.org/officeDocument/2006/relationships/image" Target="/ppt/media/image59.png" Id="rId5" /><Relationship Type="http://schemas.openxmlformats.org/officeDocument/2006/relationships/image" Target="/ppt/media/image58.pn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11.png" Id="rId8" /><Relationship Type="http://schemas.openxmlformats.org/officeDocument/2006/relationships/image" Target="/ppt/media/image8.jpeg" Id="rId3" /><Relationship Type="http://schemas.openxmlformats.org/officeDocument/2006/relationships/image" Target="/ppt/media/image13.svg" Id="rId7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0.png" Id="rId6" /><Relationship Type="http://schemas.openxmlformats.org/officeDocument/2006/relationships/image" Target="/ppt/media/image17.svg" Id="rId11" /><Relationship Type="http://schemas.openxmlformats.org/officeDocument/2006/relationships/image" Target="/ppt/media/image11.svg" Id="rId5" /><Relationship Type="http://schemas.openxmlformats.org/officeDocument/2006/relationships/image" Target="/ppt/media/image12.png" Id="rId10" /><Relationship Type="http://schemas.openxmlformats.org/officeDocument/2006/relationships/image" Target="/ppt/media/image9.png" Id="rId4" /><Relationship Type="http://schemas.openxmlformats.org/officeDocument/2006/relationships/image" Target="/ppt/media/image15.svg" Id="rId9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24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62.pn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63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47.svg" Id="rId8" /><Relationship Type="http://schemas.openxmlformats.org/officeDocument/2006/relationships/image" Target="/ppt/media/image68.png" Id="rId13" /><Relationship Type="http://schemas.openxmlformats.org/officeDocument/2006/relationships/image" Target="/ppt/media/image64.png" Id="rId3" /><Relationship Type="http://schemas.openxmlformats.org/officeDocument/2006/relationships/image" Target="/ppt/media/image32.png" Id="rId7" /><Relationship Type="http://schemas.openxmlformats.org/officeDocument/2006/relationships/image" Target="/ppt/media/image100.svg" Id="rId12" /><Relationship Type="http://schemas.openxmlformats.org/officeDocument/2006/relationships/image" Target="/ppt/media/image7.jpeg" Id="rId2" /><Relationship Type="http://schemas.openxmlformats.org/officeDocument/2006/relationships/image" Target="/ppt/media/image70.jpeg" Id="rId16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96.svg" Id="rId6" /><Relationship Type="http://schemas.openxmlformats.org/officeDocument/2006/relationships/image" Target="/ppt/media/image67.png" Id="rId11" /><Relationship Type="http://schemas.openxmlformats.org/officeDocument/2006/relationships/image" Target="/ppt/media/image65.png" Id="rId5" /><Relationship Type="http://schemas.openxmlformats.org/officeDocument/2006/relationships/image" Target="/ppt/media/image103.svg" Id="rId15" /><Relationship Type="http://schemas.openxmlformats.org/officeDocument/2006/relationships/image" Target="/ppt/media/image98.svg" Id="rId10" /><Relationship Type="http://schemas.openxmlformats.org/officeDocument/2006/relationships/image" Target="/ppt/media/image94.svg" Id="rId4" /><Relationship Type="http://schemas.openxmlformats.org/officeDocument/2006/relationships/image" Target="/ppt/media/image66.png" Id="rId9" /><Relationship Type="http://schemas.openxmlformats.org/officeDocument/2006/relationships/image" Target="/ppt/media/image69.png" Id="rId14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73.png" Id="rId8" /><Relationship Type="http://schemas.openxmlformats.org/officeDocument/2006/relationships/image" Target="/ppt/media/image76.png" Id="rId13" /><Relationship Type="http://schemas.openxmlformats.org/officeDocument/2006/relationships/image" Target="/ppt/media/image71.png" Id="rId3" /><Relationship Type="http://schemas.openxmlformats.org/officeDocument/2006/relationships/image" Target="/ppt/media/image108.svg" Id="rId7" /><Relationship Type="http://schemas.openxmlformats.org/officeDocument/2006/relationships/image" Target="/ppt/media/image113.svg" Id="rId12" /><Relationship Type="http://schemas.openxmlformats.org/officeDocument/2006/relationships/image" Target="/ppt/media/image70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2.png" Id="rId6" /><Relationship Type="http://schemas.openxmlformats.org/officeDocument/2006/relationships/image" Target="/ppt/media/image75.png" Id="rId11" /><Relationship Type="http://schemas.openxmlformats.org/officeDocument/2006/relationships/image" Target="/ppt/media/image7.jpeg" Id="rId5" /><Relationship Type="http://schemas.openxmlformats.org/officeDocument/2006/relationships/image" Target="/ppt/media/image111.svg" Id="rId10" /><Relationship Type="http://schemas.openxmlformats.org/officeDocument/2006/relationships/image" Target="/ppt/media/image106.svg" Id="rId4" /><Relationship Type="http://schemas.openxmlformats.org/officeDocument/2006/relationships/image" Target="/ppt/media/image74.png" Id="rId9" /><Relationship Type="http://schemas.openxmlformats.org/officeDocument/2006/relationships/image" Target="/ppt/media/image115.svg" Id="rId14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70.jpeg" Id="rId8" /><Relationship Type="http://schemas.openxmlformats.org/officeDocument/2006/relationships/image" Target="/ppt/media/image78.png" Id="rId3" /><Relationship Type="http://schemas.openxmlformats.org/officeDocument/2006/relationships/image" Target="/ppt/media/image81.png" Id="rId7" /><Relationship Type="http://schemas.openxmlformats.org/officeDocument/2006/relationships/image" Target="/ppt/media/image77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.jpeg" Id="rId6" /><Relationship Type="http://schemas.openxmlformats.org/officeDocument/2006/relationships/image" Target="/ppt/media/image80.png" Id="rId5" /><Relationship Type="http://schemas.openxmlformats.org/officeDocument/2006/relationships/image" Target="/ppt/media/image83.png" Id="rId10" /><Relationship Type="http://schemas.openxmlformats.org/officeDocument/2006/relationships/image" Target="/ppt/media/image79.png" Id="rId4" /><Relationship Type="http://schemas.openxmlformats.org/officeDocument/2006/relationships/image" Target="/ppt/media/image82.png" Id="rId9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85.png" Id="rId3" /><Relationship Type="http://schemas.openxmlformats.org/officeDocument/2006/relationships/image" Target="/ppt/media/image87.png" Id="rId7" /><Relationship Type="http://schemas.openxmlformats.org/officeDocument/2006/relationships/image" Target="/ppt/media/image84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86.png" Id="rId6" /><Relationship Type="http://schemas.openxmlformats.org/officeDocument/2006/relationships/image" Target="/ppt/media/image70.jpeg" Id="rId5" /><Relationship Type="http://schemas.openxmlformats.org/officeDocument/2006/relationships/image" Target="/ppt/media/image7.jpe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70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90.png" Id="rId6" /><Relationship Type="http://schemas.openxmlformats.org/officeDocument/2006/relationships/image" Target="/ppt/media/image89.png" Id="rId5" /><Relationship Type="http://schemas.openxmlformats.org/officeDocument/2006/relationships/image" Target="/ppt/media/image88.png" Id="rId4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94.png" Id="rId8" /><Relationship Type="http://schemas.openxmlformats.org/officeDocument/2006/relationships/image" Target="/ppt/media/image70.jpeg" Id="rId3" /><Relationship Type="http://schemas.openxmlformats.org/officeDocument/2006/relationships/image" Target="/ppt/media/image93.png" Id="rId7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92.png" Id="rId6" /><Relationship Type="http://schemas.openxmlformats.org/officeDocument/2006/relationships/image" Target="/ppt/media/image131.svg" Id="rId5" /><Relationship Type="http://schemas.openxmlformats.org/officeDocument/2006/relationships/image" Target="/ppt/media/image91.png" Id="rId4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136.svg" Id="rId3" /><Relationship Type="http://schemas.openxmlformats.org/officeDocument/2006/relationships/image" Target="/ppt/media/image95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0.jpeg" Id="rId5" /><Relationship Type="http://schemas.openxmlformats.org/officeDocument/2006/relationships/image" Target="/ppt/media/image7.jpeg" Id="rId4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96.pn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0.jpeg" Id="rId6" /><Relationship Type="http://schemas.openxmlformats.org/officeDocument/2006/relationships/image" Target="/ppt/media/image98.png" Id="rId5" /><Relationship Type="http://schemas.openxmlformats.org/officeDocument/2006/relationships/image" Target="/ppt/media/image97.png" Id="rId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8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3.png" Id="rId4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99.pn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00.png" Id="rId5" /><Relationship Type="http://schemas.openxmlformats.org/officeDocument/2006/relationships/image" Target="/ppt/media/image70.jpeg" Id="rId4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image" Target="/ppt/media/image70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01.png" Id="rId4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image" Target="/ppt/media/image63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8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21.svg" Id="rId6" /><Relationship Type="http://schemas.openxmlformats.org/officeDocument/2006/relationships/image" Target="/ppt/media/image15.png" Id="rId5" /><Relationship Type="http://schemas.openxmlformats.org/officeDocument/2006/relationships/image" Target="/ppt/media/image14.png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8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6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8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8.png" Id="rId5" /><Relationship Type="http://schemas.openxmlformats.org/officeDocument/2006/relationships/image" Target="/ppt/media/image17.pn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8.jpe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png" Id="rId6" /><Relationship Type="http://schemas.openxmlformats.org/officeDocument/2006/relationships/image" Target="/ppt/media/image26.svg" Id="rId5" /><Relationship Type="http://schemas.openxmlformats.org/officeDocument/2006/relationships/image" Target="/ppt/media/image19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21.png" Id="rId3" /><Relationship Type="http://schemas.openxmlformats.org/officeDocument/2006/relationships/image" Target="/ppt/media/image7.jpe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5" /><Relationship Type="http://schemas.openxmlformats.org/officeDocument/2006/relationships/image" Target="/ppt/media/image29.sv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7.jpeg" Id="rId3" /><Relationship Type="http://schemas.openxmlformats.org/officeDocument/2006/relationships/image" Target="/ppt/media/image22.jpeg" Id="rId2" /><Relationship Type="http://schemas.openxmlformats.org/officeDocument/2006/relationships/slideLayout" Target="/ppt/slideLayouts/slideLayout7.xml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75" y="-162375"/>
            <a:ext cx="18427030" cy="11079252"/>
            <a:chOff x="0" y="0"/>
            <a:chExt cx="24569374" cy="147723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69420" cy="14772387"/>
            </a:xfrm>
            <a:custGeom>
              <a:avLst/>
              <a:gdLst/>
              <a:ahLst/>
              <a:cxnLst/>
              <a:rect l="l" t="t" r="r" b="b"/>
              <a:pathLst>
                <a:path w="24569420" h="14772387">
                  <a:moveTo>
                    <a:pt x="0" y="0"/>
                  </a:moveTo>
                  <a:lnTo>
                    <a:pt x="24569420" y="0"/>
                  </a:lnTo>
                  <a:lnTo>
                    <a:pt x="24569420" y="14772387"/>
                  </a:lnTo>
                  <a:lnTo>
                    <a:pt x="0" y="1477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 t="-11" b="-1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748995" y="8468541"/>
            <a:ext cx="5970459" cy="701529"/>
          </a:xfrm>
          <a:custGeom>
            <a:avLst/>
            <a:gdLst/>
            <a:ahLst/>
            <a:cxnLst/>
            <a:rect l="l" t="t" r="r" b="b"/>
            <a:pathLst>
              <a:path w="5970459" h="70152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579" b="-157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74287" y="7705259"/>
            <a:ext cx="2126332" cy="2440052"/>
            <a:chOff x="0" y="0"/>
            <a:chExt cx="2835109" cy="3253403"/>
          </a:xfrm>
        </p:grpSpPr>
        <p:sp>
          <p:nvSpPr>
            <p:cNvPr id="6" name="Freeform 6"/>
            <p:cNvSpPr/>
            <p:nvPr/>
          </p:nvSpPr>
          <p:spPr>
            <a:xfrm>
              <a:off x="76200" y="76200"/>
              <a:ext cx="2556256" cy="2974594"/>
            </a:xfrm>
            <a:custGeom>
              <a:avLst/>
              <a:gdLst/>
              <a:ahLst/>
              <a:cxnLst/>
              <a:rect l="l" t="t" r="r" b="b"/>
              <a:pathLst>
                <a:path w="2556256" h="2974594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5"/>
              <a:stretch>
                <a:fillRect l="-80972" t="-1352" r="-9936" b="-802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-95"/>
              <a:ext cx="2708656" cy="3127057"/>
            </a:xfrm>
            <a:custGeom>
              <a:avLst/>
              <a:gdLst/>
              <a:ahLst/>
              <a:cxnLst/>
              <a:rect l="l" t="t" r="r" b="b"/>
              <a:pathLst>
                <a:path w="2708656" h="3127057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0" y="1075544"/>
            <a:ext cx="11186999" cy="2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3"/>
              </a:lnSpc>
            </a:pPr>
            <a:r>
              <a:rPr lang="en-US" sz="12804" b="1" spc="-254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WELCOME TO UFU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59454" y="8146083"/>
            <a:ext cx="2307050" cy="250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 -RECTOR</a:t>
            </a:r>
          </a:p>
        </p:txBody>
      </p:sp>
      <p:sp>
        <p:nvSpPr>
          <p:cNvPr id="10" name="Freeform 10"/>
          <p:cNvSpPr/>
          <p:nvPr/>
        </p:nvSpPr>
        <p:spPr>
          <a:xfrm>
            <a:off x="3748995" y="6179187"/>
            <a:ext cx="5970459" cy="701529"/>
          </a:xfrm>
          <a:custGeom>
            <a:avLst/>
            <a:gdLst/>
            <a:ahLst/>
            <a:cxnLst/>
            <a:rect l="l" t="t" r="r" b="b"/>
            <a:pathLst>
              <a:path w="5970459" h="70152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579" b="-157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774287" y="5368376"/>
            <a:ext cx="2126332" cy="2440052"/>
            <a:chOff x="0" y="0"/>
            <a:chExt cx="2835109" cy="3253403"/>
          </a:xfrm>
        </p:grpSpPr>
        <p:sp>
          <p:nvSpPr>
            <p:cNvPr id="12" name="Freeform 12"/>
            <p:cNvSpPr/>
            <p:nvPr/>
          </p:nvSpPr>
          <p:spPr>
            <a:xfrm>
              <a:off x="76200" y="76200"/>
              <a:ext cx="2556256" cy="2974594"/>
            </a:xfrm>
            <a:custGeom>
              <a:avLst/>
              <a:gdLst/>
              <a:ahLst/>
              <a:cxnLst/>
              <a:rect l="l" t="t" r="r" b="b"/>
              <a:pathLst>
                <a:path w="2556256" h="2974594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6"/>
              <a:stretch>
                <a:fillRect t="-2789" r="-2980" b="-3017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-95"/>
              <a:ext cx="2708656" cy="3127057"/>
            </a:xfrm>
            <a:custGeom>
              <a:avLst/>
              <a:gdLst/>
              <a:ahLst/>
              <a:cxnLst/>
              <a:rect l="l" t="t" r="r" b="b"/>
              <a:pathLst>
                <a:path w="2708656" h="3127057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321849" y="5846946"/>
            <a:ext cx="1444654" cy="26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749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RECTOR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76303" y="6339295"/>
            <a:ext cx="591584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Prof. Dr. Carlos Henrique de </a:t>
            </a:r>
            <a:r>
              <a:rPr lang="en-US" sz="2700" dirty="0" err="1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Carvalho</a:t>
            </a:r>
            <a:endParaRPr lang="en-US" sz="2700" dirty="0">
              <a:solidFill>
                <a:srgbClr val="FFFFFF"/>
              </a:solidFill>
              <a:latin typeface="Mosse Thai"/>
              <a:ea typeface="Mosse Thai"/>
              <a:cs typeface="Mosse Thai"/>
              <a:sym typeface="Mosse Tha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497803" y="-1310882"/>
            <a:ext cx="19025547" cy="18584688"/>
            <a:chOff x="0" y="0"/>
            <a:chExt cx="25367396" cy="24779584"/>
          </a:xfrm>
        </p:grpSpPr>
        <p:grpSp>
          <p:nvGrpSpPr>
            <p:cNvPr id="17" name="Group 17"/>
            <p:cNvGrpSpPr/>
            <p:nvPr/>
          </p:nvGrpSpPr>
          <p:grpSpPr>
            <a:xfrm rot="-1832212">
              <a:off x="10066335" y="2247869"/>
              <a:ext cx="10506388" cy="6074242"/>
              <a:chOff x="0" y="0"/>
              <a:chExt cx="411120" cy="237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11120" cy="237688"/>
              </a:xfrm>
              <a:custGeom>
                <a:avLst/>
                <a:gdLst/>
                <a:ahLst/>
                <a:cxnLst/>
                <a:rect l="l" t="t" r="r" b="b"/>
                <a:pathLst>
                  <a:path w="411120" h="237688">
                    <a:moveTo>
                      <a:pt x="0" y="0"/>
                    </a:moveTo>
                    <a:lnTo>
                      <a:pt x="411120" y="0"/>
                    </a:lnTo>
                    <a:lnTo>
                      <a:pt x="411120" y="237688"/>
                    </a:lnTo>
                    <a:lnTo>
                      <a:pt x="0" y="237688"/>
                    </a:lnTo>
                    <a:close/>
                  </a:path>
                </a:pathLst>
              </a:custGeom>
              <a:solidFill>
                <a:srgbClr val="0A226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9525"/>
                <a:ext cx="411120" cy="2472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1832212">
              <a:off x="3026686" y="10482911"/>
              <a:ext cx="21407171" cy="9518345"/>
              <a:chOff x="0" y="0"/>
              <a:chExt cx="837673" cy="37245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37673" cy="372457"/>
              </a:xfrm>
              <a:custGeom>
                <a:avLst/>
                <a:gdLst/>
                <a:ahLst/>
                <a:cxnLst/>
                <a:rect l="l" t="t" r="r" b="b"/>
                <a:pathLst>
                  <a:path w="837673" h="372457">
                    <a:moveTo>
                      <a:pt x="0" y="0"/>
                    </a:moveTo>
                    <a:lnTo>
                      <a:pt x="837673" y="0"/>
                    </a:lnTo>
                    <a:lnTo>
                      <a:pt x="837673" y="372457"/>
                    </a:lnTo>
                    <a:lnTo>
                      <a:pt x="0" y="372457"/>
                    </a:ln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9525"/>
                <a:ext cx="837673" cy="3819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679938" y="3583589"/>
              <a:ext cx="8779372" cy="10264282"/>
              <a:chOff x="0" y="0"/>
              <a:chExt cx="695214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7024"/>
                <a:ext cx="695214" cy="798752"/>
              </a:xfrm>
              <a:custGeom>
                <a:avLst/>
                <a:gdLst/>
                <a:ahLst/>
                <a:cxnLst/>
                <a:rect l="l" t="t" r="r" b="b"/>
                <a:pathLst>
                  <a:path w="695214" h="798752">
                    <a:moveTo>
                      <a:pt x="369996" y="6064"/>
                    </a:moveTo>
                    <a:lnTo>
                      <a:pt x="672825" y="183088"/>
                    </a:lnTo>
                    <a:cubicBezTo>
                      <a:pt x="686691" y="191194"/>
                      <a:pt x="695214" y="206049"/>
                      <a:pt x="695214" y="222110"/>
                    </a:cubicBezTo>
                    <a:lnTo>
                      <a:pt x="695214" y="576642"/>
                    </a:lnTo>
                    <a:cubicBezTo>
                      <a:pt x="695214" y="592703"/>
                      <a:pt x="686691" y="607558"/>
                      <a:pt x="672825" y="615664"/>
                    </a:cubicBezTo>
                    <a:lnTo>
                      <a:pt x="369996" y="792688"/>
                    </a:lnTo>
                    <a:cubicBezTo>
                      <a:pt x="356165" y="800773"/>
                      <a:pt x="339049" y="800773"/>
                      <a:pt x="325218" y="792688"/>
                    </a:cubicBezTo>
                    <a:lnTo>
                      <a:pt x="22389" y="615664"/>
                    </a:lnTo>
                    <a:cubicBezTo>
                      <a:pt x="8523" y="607558"/>
                      <a:pt x="0" y="592703"/>
                      <a:pt x="0" y="576642"/>
                    </a:cubicBezTo>
                    <a:lnTo>
                      <a:pt x="0" y="222110"/>
                    </a:lnTo>
                    <a:cubicBezTo>
                      <a:pt x="0" y="206049"/>
                      <a:pt x="8523" y="191194"/>
                      <a:pt x="22389" y="183088"/>
                    </a:cubicBezTo>
                    <a:lnTo>
                      <a:pt x="325218" y="6064"/>
                    </a:lnTo>
                    <a:cubicBezTo>
                      <a:pt x="339049" y="-2021"/>
                      <a:pt x="356165" y="-2021"/>
                      <a:pt x="369996" y="6064"/>
                    </a:cubicBezTo>
                    <a:close/>
                  </a:path>
                </a:pathLst>
              </a:custGeom>
              <a:ln w="1905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130175"/>
                <a:ext cx="695214" cy="542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1842130">
              <a:off x="-743336" y="13952908"/>
              <a:ext cx="12189703" cy="434651"/>
              <a:chOff x="0" y="0"/>
              <a:chExt cx="2505195" cy="8932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505195" cy="89328"/>
              </a:xfrm>
              <a:custGeom>
                <a:avLst/>
                <a:gdLst/>
                <a:ahLst/>
                <a:cxnLst/>
                <a:rect l="l" t="t" r="r" b="b"/>
                <a:pathLst>
                  <a:path w="2505195" h="89328">
                    <a:moveTo>
                      <a:pt x="44664" y="0"/>
                    </a:moveTo>
                    <a:lnTo>
                      <a:pt x="2460531" y="0"/>
                    </a:lnTo>
                    <a:cubicBezTo>
                      <a:pt x="2472377" y="0"/>
                      <a:pt x="2483737" y="4706"/>
                      <a:pt x="2492113" y="13082"/>
                    </a:cubicBezTo>
                    <a:cubicBezTo>
                      <a:pt x="2500489" y="21458"/>
                      <a:pt x="2505195" y="32818"/>
                      <a:pt x="2505195" y="44664"/>
                    </a:cubicBezTo>
                    <a:lnTo>
                      <a:pt x="2505195" y="44664"/>
                    </a:lnTo>
                    <a:cubicBezTo>
                      <a:pt x="2505195" y="69331"/>
                      <a:pt x="2485198" y="89328"/>
                      <a:pt x="2460531" y="89328"/>
                    </a:cubicBezTo>
                    <a:lnTo>
                      <a:pt x="44664" y="89328"/>
                    </a:lnTo>
                    <a:cubicBezTo>
                      <a:pt x="19997" y="89328"/>
                      <a:pt x="0" y="69331"/>
                      <a:pt x="0" y="44664"/>
                    </a:cubicBezTo>
                    <a:lnTo>
                      <a:pt x="0" y="44664"/>
                    </a:lnTo>
                    <a:cubicBezTo>
                      <a:pt x="0" y="19997"/>
                      <a:pt x="19997" y="0"/>
                      <a:pt x="44664" y="0"/>
                    </a:cubicBezTo>
                    <a:close/>
                  </a:path>
                </a:pathLst>
              </a:custGeom>
              <a:solidFill>
                <a:srgbClr val="09216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9525"/>
                <a:ext cx="2505195" cy="98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1868917">
              <a:off x="7603649" y="11661809"/>
              <a:ext cx="3296307" cy="157336"/>
            </a:xfrm>
            <a:custGeom>
              <a:avLst/>
              <a:gdLst/>
              <a:ahLst/>
              <a:cxnLst/>
              <a:rect l="l" t="t" r="r" b="b"/>
              <a:pathLst>
                <a:path w="3296307" h="157336">
                  <a:moveTo>
                    <a:pt x="0" y="0"/>
                  </a:moveTo>
                  <a:lnTo>
                    <a:pt x="3296306" y="0"/>
                  </a:lnTo>
                  <a:lnTo>
                    <a:pt x="3296306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r="-243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901483">
              <a:off x="11359080" y="11625526"/>
              <a:ext cx="3296297" cy="157336"/>
            </a:xfrm>
            <a:custGeom>
              <a:avLst/>
              <a:gdLst/>
              <a:ahLst/>
              <a:cxnLst/>
              <a:rect l="l" t="t" r="r" b="b"/>
              <a:pathLst>
                <a:path w="3296297" h="157336">
                  <a:moveTo>
                    <a:pt x="0" y="0"/>
                  </a:moveTo>
                  <a:lnTo>
                    <a:pt x="3296297" y="0"/>
                  </a:lnTo>
                  <a:lnTo>
                    <a:pt x="3296297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r="-243"/>
              </a:stretch>
            </a:blipFill>
          </p:spPr>
        </p:sp>
        <p:grpSp>
          <p:nvGrpSpPr>
            <p:cNvPr id="31" name="Group 31"/>
            <p:cNvGrpSpPr/>
            <p:nvPr/>
          </p:nvGrpSpPr>
          <p:grpSpPr>
            <a:xfrm rot="62601">
              <a:off x="3555477" y="1610185"/>
              <a:ext cx="11434413" cy="3470159"/>
              <a:chOff x="0" y="0"/>
              <a:chExt cx="808955" cy="24550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476" y="0"/>
                <a:ext cx="772003" cy="238329"/>
              </a:xfrm>
              <a:custGeom>
                <a:avLst/>
                <a:gdLst/>
                <a:ahLst/>
                <a:cxnLst/>
                <a:rect l="l" t="t" r="r" b="b"/>
                <a:pathLst>
                  <a:path w="772003" h="238329">
                    <a:moveTo>
                      <a:pt x="407931" y="232194"/>
                    </a:moveTo>
                    <a:lnTo>
                      <a:pt x="768550" y="13310"/>
                    </a:lnTo>
                    <a:cubicBezTo>
                      <a:pt x="771302" y="11640"/>
                      <a:pt x="772604" y="8343"/>
                      <a:pt x="771737" y="5243"/>
                    </a:cubicBezTo>
                    <a:cubicBezTo>
                      <a:pt x="770870" y="2143"/>
                      <a:pt x="768045" y="0"/>
                      <a:pt x="764827" y="0"/>
                    </a:cubicBezTo>
                    <a:lnTo>
                      <a:pt x="7177" y="0"/>
                    </a:lnTo>
                    <a:cubicBezTo>
                      <a:pt x="3958" y="0"/>
                      <a:pt x="1133" y="2143"/>
                      <a:pt x="266" y="5243"/>
                    </a:cubicBezTo>
                    <a:cubicBezTo>
                      <a:pt x="-601" y="8343"/>
                      <a:pt x="702" y="11640"/>
                      <a:pt x="3453" y="13310"/>
                    </a:cubicBezTo>
                    <a:lnTo>
                      <a:pt x="364072" y="232194"/>
                    </a:lnTo>
                    <a:cubicBezTo>
                      <a:pt x="377548" y="240374"/>
                      <a:pt x="394456" y="240374"/>
                      <a:pt x="407931" y="232194"/>
                    </a:cubicBez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26399" y="8011"/>
                <a:ext cx="556157" cy="1235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350008" y="4277554"/>
              <a:ext cx="7384226" cy="8876351"/>
              <a:chOff x="0" y="0"/>
              <a:chExt cx="708491" cy="8516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11150"/>
                <a:ext cx="708491" cy="829356"/>
              </a:xfrm>
              <a:custGeom>
                <a:avLst/>
                <a:gdLst/>
                <a:ahLst/>
                <a:cxnLst/>
                <a:rect l="l" t="t" r="r" b="b"/>
                <a:pathLst>
                  <a:path w="708491" h="829356">
                    <a:moveTo>
                      <a:pt x="390544" y="9671"/>
                    </a:moveTo>
                    <a:lnTo>
                      <a:pt x="672193" y="171229"/>
                    </a:lnTo>
                    <a:cubicBezTo>
                      <a:pt x="694645" y="184107"/>
                      <a:pt x="708491" y="208013"/>
                      <a:pt x="708491" y="233896"/>
                    </a:cubicBezTo>
                    <a:lnTo>
                      <a:pt x="708491" y="595460"/>
                    </a:lnTo>
                    <a:cubicBezTo>
                      <a:pt x="708491" y="621343"/>
                      <a:pt x="694645" y="645248"/>
                      <a:pt x="672193" y="658127"/>
                    </a:cubicBezTo>
                    <a:lnTo>
                      <a:pt x="390544" y="819685"/>
                    </a:lnTo>
                    <a:cubicBezTo>
                      <a:pt x="368063" y="832580"/>
                      <a:pt x="340428" y="832580"/>
                      <a:pt x="317948" y="819685"/>
                    </a:cubicBezTo>
                    <a:lnTo>
                      <a:pt x="36298" y="658127"/>
                    </a:lnTo>
                    <a:cubicBezTo>
                      <a:pt x="13846" y="645248"/>
                      <a:pt x="0" y="621343"/>
                      <a:pt x="0" y="595460"/>
                    </a:cubicBezTo>
                    <a:lnTo>
                      <a:pt x="0" y="233896"/>
                    </a:lnTo>
                    <a:cubicBezTo>
                      <a:pt x="0" y="208013"/>
                      <a:pt x="13846" y="184107"/>
                      <a:pt x="36298" y="171229"/>
                    </a:cubicBezTo>
                    <a:lnTo>
                      <a:pt x="317948" y="9671"/>
                    </a:lnTo>
                    <a:cubicBezTo>
                      <a:pt x="340428" y="-3224"/>
                      <a:pt x="368063" y="-3224"/>
                      <a:pt x="390544" y="9671"/>
                    </a:cubicBezTo>
                    <a:close/>
                  </a:path>
                </a:pathLst>
              </a:custGeom>
              <a:solidFill>
                <a:srgbClr val="01409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130175"/>
                <a:ext cx="708491" cy="5817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7744436" y="4737697"/>
              <a:ext cx="6650376" cy="7903492"/>
              <a:chOff x="0" y="0"/>
              <a:chExt cx="683929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12763"/>
                <a:ext cx="683929" cy="787274"/>
              </a:xfrm>
              <a:custGeom>
                <a:avLst/>
                <a:gdLst/>
                <a:ahLst/>
                <a:cxnLst/>
                <a:rect l="l" t="t" r="r" b="b"/>
                <a:pathLst>
                  <a:path w="683929" h="787274">
                    <a:moveTo>
                      <a:pt x="381908" y="10972"/>
                    </a:moveTo>
                    <a:lnTo>
                      <a:pt x="643985" y="166702"/>
                    </a:lnTo>
                    <a:cubicBezTo>
                      <a:pt x="668750" y="181418"/>
                      <a:pt x="683929" y="208093"/>
                      <a:pt x="683929" y="236900"/>
                    </a:cubicBezTo>
                    <a:lnTo>
                      <a:pt x="683929" y="550374"/>
                    </a:lnTo>
                    <a:cubicBezTo>
                      <a:pt x="683929" y="579181"/>
                      <a:pt x="668750" y="605856"/>
                      <a:pt x="643985" y="620572"/>
                    </a:cubicBezTo>
                    <a:lnTo>
                      <a:pt x="381908" y="776302"/>
                    </a:lnTo>
                    <a:cubicBezTo>
                      <a:pt x="357288" y="790931"/>
                      <a:pt x="326641" y="790931"/>
                      <a:pt x="302021" y="776302"/>
                    </a:cubicBezTo>
                    <a:lnTo>
                      <a:pt x="39943" y="620572"/>
                    </a:lnTo>
                    <a:cubicBezTo>
                      <a:pt x="15179" y="605856"/>
                      <a:pt x="0" y="579181"/>
                      <a:pt x="0" y="550374"/>
                    </a:cubicBezTo>
                    <a:lnTo>
                      <a:pt x="0" y="236900"/>
                    </a:lnTo>
                    <a:cubicBezTo>
                      <a:pt x="0" y="208093"/>
                      <a:pt x="15179" y="181418"/>
                      <a:pt x="39943" y="166702"/>
                    </a:cubicBezTo>
                    <a:lnTo>
                      <a:pt x="302021" y="10972"/>
                    </a:lnTo>
                    <a:cubicBezTo>
                      <a:pt x="326641" y="-3657"/>
                      <a:pt x="357288" y="-3657"/>
                      <a:pt x="381908" y="109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130175"/>
                <a:ext cx="683929" cy="542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7744436" y="5373870"/>
              <a:ext cx="6599952" cy="6631146"/>
            </a:xfrm>
            <a:custGeom>
              <a:avLst/>
              <a:gdLst/>
              <a:ahLst/>
              <a:cxnLst/>
              <a:rect l="l" t="t" r="r" b="b"/>
              <a:pathLst>
                <a:path w="6599952" h="6631146">
                  <a:moveTo>
                    <a:pt x="0" y="0"/>
                  </a:moveTo>
                  <a:lnTo>
                    <a:pt x="6599952" y="0"/>
                  </a:lnTo>
                  <a:lnTo>
                    <a:pt x="6599952" y="6631146"/>
                  </a:lnTo>
                  <a:lnTo>
                    <a:pt x="0" y="6631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6" r="-236"/>
              </a:stretch>
            </a:blipFill>
          </p:spPr>
        </p:sp>
      </p:grpSp>
      <p:sp>
        <p:nvSpPr>
          <p:cNvPr id="41" name="TextBox 41"/>
          <p:cNvSpPr txBox="1"/>
          <p:nvPr/>
        </p:nvSpPr>
        <p:spPr>
          <a:xfrm>
            <a:off x="3787493" y="8615485"/>
            <a:ext cx="589346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Profª. Dra. Catarina Machado </a:t>
            </a:r>
            <a:r>
              <a:rPr lang="en-US" sz="2700" dirty="0" err="1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Azeredo</a:t>
            </a:r>
            <a:endParaRPr lang="en-US" sz="2700" dirty="0">
              <a:solidFill>
                <a:srgbClr val="FFFFFF"/>
              </a:solidFill>
              <a:latin typeface="Mosse Thai"/>
              <a:ea typeface="Mosse Thai"/>
              <a:cs typeface="Mosse Thai"/>
              <a:sym typeface="Mosse Tha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r="-16737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r="-55041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823922" y="2274165"/>
            <a:ext cx="13345881" cy="4347522"/>
          </a:xfrm>
          <a:custGeom>
            <a:avLst/>
            <a:gdLst/>
            <a:ahLst/>
            <a:cxnLst/>
            <a:rect l="l" t="t" r="r" b="b"/>
            <a:pathLst>
              <a:path w="13345881" h="4347522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r="-6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00333" y="2519494"/>
            <a:ext cx="707002" cy="698164"/>
          </a:xfrm>
          <a:custGeom>
            <a:avLst/>
            <a:gdLst/>
            <a:ahLst/>
            <a:cxnLst/>
            <a:rect l="l" t="t" r="r" b="b"/>
            <a:pathLst>
              <a:path w="707002" h="698164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38193" y="2592973"/>
            <a:ext cx="791023" cy="685224"/>
          </a:xfrm>
          <a:custGeom>
            <a:avLst/>
            <a:gdLst/>
            <a:ahLst/>
            <a:cxnLst/>
            <a:rect l="l" t="t" r="r" b="b"/>
            <a:pathLst>
              <a:path w="791023" h="685224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13987" y="2592973"/>
            <a:ext cx="794462" cy="685224"/>
          </a:xfrm>
          <a:custGeom>
            <a:avLst/>
            <a:gdLst/>
            <a:ahLst/>
            <a:cxnLst/>
            <a:rect l="l" t="t" r="r" b="b"/>
            <a:pathLst>
              <a:path w="794462" h="685224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69382" y="2545592"/>
            <a:ext cx="638700" cy="645967"/>
          </a:xfrm>
          <a:custGeom>
            <a:avLst/>
            <a:gdLst/>
            <a:ahLst/>
            <a:cxnLst/>
            <a:rect l="l" t="t" r="r" b="b"/>
            <a:pathLst>
              <a:path w="638700" h="645967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95455" y="333360"/>
            <a:ext cx="10682806" cy="11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levels of 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58557" y="3632871"/>
            <a:ext cx="2488348" cy="149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Primary &amp; Basic Education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58557" y="6770376"/>
            <a:ext cx="2488348" cy="38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36785" y="7529887"/>
            <a:ext cx="1731893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37291" y="7529887"/>
            <a:ext cx="1502880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7240" y="7804577"/>
            <a:ext cx="2488348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72439" y="8177918"/>
            <a:ext cx="2854842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44557" y="6802729"/>
            <a:ext cx="2488348" cy="38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49169" y="6770376"/>
            <a:ext cx="3064491" cy="7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319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Teaching Degrees</a:t>
            </a:r>
          </a:p>
          <a:p>
            <a:pPr algn="l">
              <a:lnSpc>
                <a:spcPts val="3247"/>
              </a:lnSpc>
            </a:pPr>
            <a:r>
              <a:rPr lang="en-US" sz="2319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Bachelor's Degrees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72439" y="6802729"/>
            <a:ext cx="2997364" cy="119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Specialization</a:t>
            </a:r>
          </a:p>
          <a:p>
            <a:pPr marL="0" lvl="1" indent="0" algn="l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Master's Degree</a:t>
            </a:r>
          </a:p>
          <a:p>
            <a:pPr marL="0" lvl="1" indent="0" algn="l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Ph.D.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44557" y="3669678"/>
            <a:ext cx="2488348" cy="149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Technical &amp; Vocational Training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58106" y="3885356"/>
            <a:ext cx="2706223" cy="99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Undergraduate Programs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14566" y="3632871"/>
            <a:ext cx="2638278" cy="149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Graduate &amp; Post-Graduate Studies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r="-16737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r="-55041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954409" y="1901739"/>
            <a:ext cx="2448312" cy="5553747"/>
          </a:xfrm>
          <a:custGeom>
            <a:avLst/>
            <a:gdLst/>
            <a:ahLst/>
            <a:cxnLst/>
            <a:rect l="l" t="t" r="r" b="b"/>
            <a:pathLst>
              <a:path w="2448312" h="5553747">
                <a:moveTo>
                  <a:pt x="0" y="0"/>
                </a:moveTo>
                <a:lnTo>
                  <a:pt x="2448312" y="0"/>
                </a:lnTo>
                <a:lnTo>
                  <a:pt x="2448312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76763" y="1901739"/>
            <a:ext cx="2412081" cy="5553747"/>
          </a:xfrm>
          <a:custGeom>
            <a:avLst/>
            <a:gdLst/>
            <a:ahLst/>
            <a:cxnLst/>
            <a:rect l="l" t="t" r="r" b="b"/>
            <a:pathLst>
              <a:path w="2412081" h="5553747">
                <a:moveTo>
                  <a:pt x="0" y="0"/>
                </a:moveTo>
                <a:lnTo>
                  <a:pt x="2412081" y="0"/>
                </a:lnTo>
                <a:lnTo>
                  <a:pt x="2412081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6" b="-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89654" y="7750205"/>
            <a:ext cx="2062160" cy="59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staff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97864" y="2137774"/>
            <a:ext cx="1608749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068596" y="1923687"/>
            <a:ext cx="2448312" cy="5553747"/>
          </a:xfrm>
          <a:custGeom>
            <a:avLst/>
            <a:gdLst/>
            <a:ahLst/>
            <a:cxnLst/>
            <a:rect l="l" t="t" r="r" b="b"/>
            <a:pathLst>
              <a:path w="2448312" h="5553747">
                <a:moveTo>
                  <a:pt x="0" y="0"/>
                </a:moveTo>
                <a:lnTo>
                  <a:pt x="2448312" y="0"/>
                </a:lnTo>
                <a:lnTo>
                  <a:pt x="2448312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246333" y="7750205"/>
            <a:ext cx="2092838" cy="149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professors</a:t>
            </a:r>
          </a:p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 &gt;90% PhD)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34541" y="2159720"/>
            <a:ext cx="1582065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id="15" name="Freeform 15"/>
          <p:cNvSpPr/>
          <p:nvPr/>
        </p:nvSpPr>
        <p:spPr>
          <a:xfrm>
            <a:off x="7412039" y="1901739"/>
            <a:ext cx="2448312" cy="5553747"/>
          </a:xfrm>
          <a:custGeom>
            <a:avLst/>
            <a:gdLst/>
            <a:ahLst/>
            <a:cxnLst/>
            <a:rect l="l" t="t" r="r" b="b"/>
            <a:pathLst>
              <a:path w="2448312" h="5553747">
                <a:moveTo>
                  <a:pt x="0" y="0"/>
                </a:moveTo>
                <a:lnTo>
                  <a:pt x="2448311" y="0"/>
                </a:lnTo>
                <a:lnTo>
                  <a:pt x="2448311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997501" y="7728255"/>
            <a:ext cx="1502970" cy="153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enrolled students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82651" y="2173403"/>
            <a:ext cx="2011281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95455" y="333360"/>
            <a:ext cx="10682806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institutional numbers</a:t>
            </a:r>
          </a:p>
        </p:txBody>
      </p:sp>
      <p:sp>
        <p:nvSpPr>
          <p:cNvPr id="19" name="TextBox 19"/>
          <p:cNvSpPr txBox="1"/>
          <p:nvPr/>
        </p:nvSpPr>
        <p:spPr>
          <a:xfrm rot="60000">
            <a:off x="4412329" y="7728267"/>
            <a:ext cx="1428862" cy="106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people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91530" y="2173403"/>
            <a:ext cx="2011281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10458" y="9228012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75088" cy="10409466"/>
            <a:chOff x="0" y="0"/>
            <a:chExt cx="3833450" cy="138792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3495" cy="13879322"/>
            </a:xfrm>
            <a:custGeom>
              <a:avLst/>
              <a:gdLst/>
              <a:ahLst/>
              <a:cxnLst/>
              <a:rect l="l" t="t" r="r" b="b"/>
              <a:pathLst>
                <a:path w="3833495" h="13879322">
                  <a:moveTo>
                    <a:pt x="0" y="0"/>
                  </a:moveTo>
                  <a:lnTo>
                    <a:pt x="3833495" y="0"/>
                  </a:lnTo>
                  <a:lnTo>
                    <a:pt x="3833495" y="13879322"/>
                  </a:lnTo>
                  <a:lnTo>
                    <a:pt x="0" y="1387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9551" r="-55565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132114" y="1592680"/>
            <a:ext cx="11382186" cy="6430935"/>
          </a:xfrm>
          <a:custGeom>
            <a:avLst/>
            <a:gdLst/>
            <a:ahLst/>
            <a:cxnLst/>
            <a:rect l="l" t="t" r="r" b="b"/>
            <a:pathLst>
              <a:path w="11382186" h="6430935">
                <a:moveTo>
                  <a:pt x="0" y="0"/>
                </a:moveTo>
                <a:lnTo>
                  <a:pt x="11382186" y="0"/>
                </a:lnTo>
                <a:lnTo>
                  <a:pt x="11382186" y="6430935"/>
                </a:lnTo>
                <a:lnTo>
                  <a:pt x="0" y="6430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90802" y="10059"/>
            <a:ext cx="14043114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UFU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09868" y="8299840"/>
            <a:ext cx="8000590" cy="574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4"/>
              </a:lnSpc>
            </a:pPr>
            <a:r>
              <a:rPr lang="en-US" sz="325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youtube.com/watch?v=0sSN29KHzY4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7349" y="1916054"/>
            <a:ext cx="14885918" cy="7060340"/>
          </a:xfrm>
          <a:custGeom>
            <a:avLst/>
            <a:gdLst/>
            <a:ahLst/>
            <a:cxnLst/>
            <a:rect l="l" t="t" r="r" b="b"/>
            <a:pathLst>
              <a:path w="14885918" h="7060340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" b="-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500" r="-54934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r="-42" b="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3261941" y="2371034"/>
            <a:ext cx="547016" cy="544281"/>
          </a:xfrm>
          <a:custGeom>
            <a:avLst/>
            <a:gdLst/>
            <a:ahLst/>
            <a:cxnLst/>
            <a:rect l="l" t="t" r="r" b="b"/>
            <a:pathLst>
              <a:path w="547016" h="544281">
                <a:moveTo>
                  <a:pt x="0" y="0"/>
                </a:moveTo>
                <a:lnTo>
                  <a:pt x="547015" y="0"/>
                </a:lnTo>
                <a:lnTo>
                  <a:pt x="547015" y="544280"/>
                </a:lnTo>
                <a:lnTo>
                  <a:pt x="0" y="54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251" b="-25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95810" y="4620148"/>
            <a:ext cx="669890" cy="523351"/>
          </a:xfrm>
          <a:custGeom>
            <a:avLst/>
            <a:gdLst/>
            <a:ahLst/>
            <a:cxnLst/>
            <a:rect l="l" t="t" r="r" b="b"/>
            <a:pathLst>
              <a:path w="669890" h="523351">
                <a:moveTo>
                  <a:pt x="0" y="0"/>
                </a:moveTo>
                <a:lnTo>
                  <a:pt x="669890" y="0"/>
                </a:lnTo>
                <a:lnTo>
                  <a:pt x="669890" y="523352"/>
                </a:lnTo>
                <a:lnTo>
                  <a:pt x="0" y="52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478" b="-47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95810" y="5719143"/>
            <a:ext cx="520116" cy="650145"/>
          </a:xfrm>
          <a:custGeom>
            <a:avLst/>
            <a:gdLst/>
            <a:ahLst/>
            <a:cxnLst/>
            <a:rect l="l" t="t" r="r" b="b"/>
            <a:pathLst>
              <a:path w="520116" h="650145">
                <a:moveTo>
                  <a:pt x="0" y="0"/>
                </a:moveTo>
                <a:lnTo>
                  <a:pt x="520116" y="0"/>
                </a:lnTo>
                <a:lnTo>
                  <a:pt x="520116" y="650145"/>
                </a:lnTo>
                <a:lnTo>
                  <a:pt x="0" y="6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724" r="-724"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3862675" y="3444147"/>
            <a:ext cx="668079" cy="615468"/>
          </a:xfrm>
          <a:custGeom>
            <a:avLst/>
            <a:gdLst/>
            <a:ahLst/>
            <a:cxnLst/>
            <a:rect l="l" t="t" r="r" b="b"/>
            <a:pathLst>
              <a:path w="668079" h="615468">
                <a:moveTo>
                  <a:pt x="0" y="0"/>
                </a:moveTo>
                <a:lnTo>
                  <a:pt x="668079" y="0"/>
                </a:lnTo>
                <a:lnTo>
                  <a:pt x="668079" y="615468"/>
                </a:lnTo>
                <a:lnTo>
                  <a:pt x="0" y="615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451" b="-451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862676" y="6867681"/>
            <a:ext cx="668079" cy="652212"/>
          </a:xfrm>
          <a:custGeom>
            <a:avLst/>
            <a:gdLst/>
            <a:ahLst/>
            <a:cxnLst/>
            <a:rect l="l" t="t" r="r" b="b"/>
            <a:pathLst>
              <a:path w="668079" h="652212">
                <a:moveTo>
                  <a:pt x="668079" y="0"/>
                </a:moveTo>
                <a:lnTo>
                  <a:pt x="0" y="0"/>
                </a:lnTo>
                <a:lnTo>
                  <a:pt x="0" y="652212"/>
                </a:lnTo>
                <a:lnTo>
                  <a:pt x="668079" y="652212"/>
                </a:lnTo>
                <a:lnTo>
                  <a:pt x="6680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227" r="-2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36734" y="7881312"/>
            <a:ext cx="881637" cy="749392"/>
          </a:xfrm>
          <a:custGeom>
            <a:avLst/>
            <a:gdLst/>
            <a:ahLst/>
            <a:cxnLst/>
            <a:rect l="l" t="t" r="r" b="b"/>
            <a:pathLst>
              <a:path w="881637" h="749392">
                <a:moveTo>
                  <a:pt x="0" y="0"/>
                </a:moveTo>
                <a:lnTo>
                  <a:pt x="881637" y="0"/>
                </a:lnTo>
                <a:lnTo>
                  <a:pt x="881637" y="749392"/>
                </a:lnTo>
                <a:lnTo>
                  <a:pt x="0" y="7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 l="-31" r="-3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95810" y="7986618"/>
            <a:ext cx="10086732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+50 opportunities for distance 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18317" y="3470463"/>
            <a:ext cx="11976268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PhD degrees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18316" y="6796850"/>
            <a:ext cx="1206486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specialization courses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02981" y="4527495"/>
            <a:ext cx="12014960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academic Master’s degrees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95810" y="2257410"/>
            <a:ext cx="1308153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7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undergraduate degree programs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02980" y="5736464"/>
            <a:ext cx="12828833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professional Master’s degrees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95455" y="333360"/>
            <a:ext cx="5459640" cy="122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institution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5088" y="1964301"/>
            <a:ext cx="14885918" cy="7060340"/>
          </a:xfrm>
          <a:custGeom>
            <a:avLst/>
            <a:gdLst/>
            <a:ahLst/>
            <a:cxnLst/>
            <a:rect l="l" t="t" r="r" b="b"/>
            <a:pathLst>
              <a:path w="14885918" h="7060340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" b="-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5384" r="-55046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r="-42" b="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3172989" y="2400799"/>
            <a:ext cx="584809" cy="515362"/>
          </a:xfrm>
          <a:custGeom>
            <a:avLst/>
            <a:gdLst/>
            <a:ahLst/>
            <a:cxnLst/>
            <a:rect l="l" t="t" r="r" b="b"/>
            <a:pathLst>
              <a:path w="584809" h="515362">
                <a:moveTo>
                  <a:pt x="0" y="0"/>
                </a:moveTo>
                <a:lnTo>
                  <a:pt x="584809" y="0"/>
                </a:lnTo>
                <a:lnTo>
                  <a:pt x="584809" y="515363"/>
                </a:lnTo>
                <a:lnTo>
                  <a:pt x="0" y="515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331" b="-33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3344" y="5763288"/>
            <a:ext cx="555498" cy="593322"/>
          </a:xfrm>
          <a:custGeom>
            <a:avLst/>
            <a:gdLst/>
            <a:ahLst/>
            <a:cxnLst/>
            <a:rect l="l" t="t" r="r" b="b"/>
            <a:pathLst>
              <a:path w="555498" h="593322">
                <a:moveTo>
                  <a:pt x="0" y="0"/>
                </a:moveTo>
                <a:lnTo>
                  <a:pt x="555498" y="0"/>
                </a:lnTo>
                <a:lnTo>
                  <a:pt x="555498" y="593322"/>
                </a:lnTo>
                <a:lnTo>
                  <a:pt x="0" y="59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3" r="-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09849" y="6878515"/>
            <a:ext cx="541245" cy="638810"/>
          </a:xfrm>
          <a:custGeom>
            <a:avLst/>
            <a:gdLst/>
            <a:ahLst/>
            <a:cxnLst/>
            <a:rect l="l" t="t" r="r" b="b"/>
            <a:pathLst>
              <a:path w="541245" h="638810">
                <a:moveTo>
                  <a:pt x="0" y="0"/>
                </a:moveTo>
                <a:lnTo>
                  <a:pt x="541245" y="0"/>
                </a:lnTo>
                <a:lnTo>
                  <a:pt x="541245" y="638810"/>
                </a:lnTo>
                <a:lnTo>
                  <a:pt x="0" y="6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538" b="-53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89483" y="4653244"/>
            <a:ext cx="523222" cy="505565"/>
          </a:xfrm>
          <a:custGeom>
            <a:avLst/>
            <a:gdLst/>
            <a:ahLst/>
            <a:cxnLst/>
            <a:rect l="l" t="t" r="r" b="b"/>
            <a:pathLst>
              <a:path w="523222" h="505565">
                <a:moveTo>
                  <a:pt x="0" y="0"/>
                </a:moveTo>
                <a:lnTo>
                  <a:pt x="523223" y="0"/>
                </a:lnTo>
                <a:lnTo>
                  <a:pt x="523223" y="505565"/>
                </a:lnTo>
                <a:lnTo>
                  <a:pt x="0" y="505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805" b="-80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92492" y="3496533"/>
            <a:ext cx="593981" cy="593981"/>
          </a:xfrm>
          <a:custGeom>
            <a:avLst/>
            <a:gdLst/>
            <a:ahLst/>
            <a:cxnLst/>
            <a:rect l="l" t="t" r="r" b="b"/>
            <a:pathLst>
              <a:path w="593981" h="593981">
                <a:moveTo>
                  <a:pt x="0" y="0"/>
                </a:moveTo>
                <a:lnTo>
                  <a:pt x="593980" y="0"/>
                </a:lnTo>
                <a:lnTo>
                  <a:pt x="593980" y="593981"/>
                </a:lnTo>
                <a:lnTo>
                  <a:pt x="0" y="593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094522" y="7982672"/>
            <a:ext cx="715326" cy="631354"/>
            <a:chOff x="0" y="0"/>
            <a:chExt cx="953768" cy="8418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770" cy="841756"/>
            </a:xfrm>
            <a:custGeom>
              <a:avLst/>
              <a:gdLst/>
              <a:ahLst/>
              <a:cxnLst/>
              <a:rect l="l" t="t" r="r" b="b"/>
              <a:pathLst>
                <a:path w="953770" h="841756">
                  <a:moveTo>
                    <a:pt x="0" y="0"/>
                  </a:moveTo>
                  <a:lnTo>
                    <a:pt x="953770" y="0"/>
                  </a:lnTo>
                  <a:lnTo>
                    <a:pt x="953770" y="841756"/>
                  </a:lnTo>
                  <a:lnTo>
                    <a:pt x="0" y="84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5665" r="-35664" b="-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4028923" y="8056814"/>
            <a:ext cx="10086732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Moodle as a learning platform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12706" y="3485770"/>
            <a:ext cx="11976268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undergraduate degree courses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12706" y="6796611"/>
            <a:ext cx="1206486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refresher courses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32174" y="4520264"/>
            <a:ext cx="12014960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post-graduated specialization courses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73345" y="2272719"/>
            <a:ext cx="1308153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7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distance education programs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32174" y="5738193"/>
            <a:ext cx="12828833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outreach and extension courses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95455" y="333360"/>
            <a:ext cx="7815006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Distance Education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329985" y="329636"/>
            <a:ext cx="13101315" cy="218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general areas of knowledge</a:t>
            </a:r>
          </a:p>
          <a:p>
            <a:pPr algn="l">
              <a:lnSpc>
                <a:spcPts val="8790"/>
              </a:lnSpc>
            </a:pPr>
            <a:endParaRPr lang="en-US" sz="6278">
              <a:solidFill>
                <a:srgbClr val="373372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831311" y="2051514"/>
            <a:ext cx="13546532" cy="6671667"/>
          </a:xfrm>
          <a:custGeom>
            <a:avLst/>
            <a:gdLst/>
            <a:ahLst/>
            <a:cxnLst/>
            <a:rect l="l" t="t" r="r" b="b"/>
            <a:pathLst>
              <a:path w="13546532" h="6671667">
                <a:moveTo>
                  <a:pt x="0" y="0"/>
                </a:moveTo>
                <a:lnTo>
                  <a:pt x="13546532" y="0"/>
                </a:lnTo>
                <a:lnTo>
                  <a:pt x="13546532" y="6671666"/>
                </a:lnTo>
                <a:lnTo>
                  <a:pt x="0" y="6671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410374" y="4437090"/>
            <a:ext cx="2388406" cy="192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1"/>
              </a:lnSpc>
              <a:spcBef>
                <a:spcPct val="0"/>
              </a:spcBef>
            </a:pPr>
            <a:r>
              <a:rPr lang="en-US" sz="29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General Areas of Knowledge</a:t>
            </a:r>
          </a:p>
          <a:p>
            <a:pPr algn="ctr">
              <a:lnSpc>
                <a:spcPts val="2963"/>
              </a:lnSpc>
              <a:spcBef>
                <a:spcPct val="0"/>
              </a:spcBef>
            </a:pPr>
            <a:endParaRPr lang="en-US" sz="2993">
              <a:solidFill>
                <a:srgbClr val="373372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42503" y="2249717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Biological Sciences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42503" y="3604117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Medical and Health Sciences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42503" y="5036285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Engineering and Computing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91172" y="6223758"/>
            <a:ext cx="2375201" cy="109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Agronomic and Veterinary Sciences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2503" y="7908091"/>
            <a:ext cx="2375201" cy="355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Human Sciences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37059" y="7536616"/>
            <a:ext cx="3022241" cy="109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Multidisciplinary: Technology/</a:t>
            </a:r>
          </a:p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Management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96619" y="6409495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Multidisciplinary: Engineering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96619" y="5036285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Socially Applied Sciences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44446" y="3418379"/>
            <a:ext cx="2375201" cy="109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Mathematical and Natural Sciences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44446" y="2249717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Languages and Arts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329985" y="329636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Adittional Numbers</a:t>
            </a:r>
          </a:p>
        </p:txBody>
      </p:sp>
      <p:sp>
        <p:nvSpPr>
          <p:cNvPr id="7" name="Freeform 7"/>
          <p:cNvSpPr/>
          <p:nvPr/>
        </p:nvSpPr>
        <p:spPr>
          <a:xfrm>
            <a:off x="4647207" y="6383667"/>
            <a:ext cx="4496793" cy="2979125"/>
          </a:xfrm>
          <a:custGeom>
            <a:avLst/>
            <a:gdLst/>
            <a:ahLst/>
            <a:cxnLst/>
            <a:rect l="l" t="t" r="r" b="b"/>
            <a:pathLst>
              <a:path w="4496793" h="2979125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80643" y="6383667"/>
            <a:ext cx="4851156" cy="3060648"/>
          </a:xfrm>
          <a:custGeom>
            <a:avLst/>
            <a:gdLst/>
            <a:ahLst/>
            <a:cxnLst/>
            <a:rect l="l" t="t" r="r" b="b"/>
            <a:pathLst>
              <a:path w="4851156" h="3060648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" r="-95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47207" y="2498183"/>
            <a:ext cx="5033384" cy="2894196"/>
          </a:xfrm>
          <a:custGeom>
            <a:avLst/>
            <a:gdLst/>
            <a:ahLst/>
            <a:cxnLst/>
            <a:rect l="l" t="t" r="r" b="b"/>
            <a:pathLst>
              <a:path w="5033384" h="2894196">
                <a:moveTo>
                  <a:pt x="0" y="0"/>
                </a:moveTo>
                <a:lnTo>
                  <a:pt x="5033384" y="0"/>
                </a:lnTo>
                <a:lnTo>
                  <a:pt x="5033384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93490" y="2509228"/>
            <a:ext cx="4376856" cy="2894196"/>
          </a:xfrm>
          <a:custGeom>
            <a:avLst/>
            <a:gdLst/>
            <a:ahLst/>
            <a:cxnLst/>
            <a:rect l="l" t="t" r="r" b="b"/>
            <a:pathLst>
              <a:path w="4376856" h="2894196">
                <a:moveTo>
                  <a:pt x="0" y="0"/>
                </a:moveTo>
                <a:lnTo>
                  <a:pt x="4376855" y="0"/>
                </a:lnTo>
                <a:lnTo>
                  <a:pt x="4376855" y="2894195"/>
                </a:lnTo>
                <a:lnTo>
                  <a:pt x="0" y="28941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680621" y="5866238"/>
            <a:ext cx="3251200" cy="4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8"/>
              </a:lnSpc>
              <a:spcBef>
                <a:spcPct val="0"/>
              </a:spcBef>
            </a:pPr>
            <a:r>
              <a:rPr lang="en-US" sz="2448" u="none" strike="noStrik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FM Radio Station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20158" y="1860961"/>
            <a:ext cx="3161348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Sports Centers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51360" y="5866238"/>
            <a:ext cx="3888486" cy="4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8"/>
              </a:lnSpc>
              <a:spcBef>
                <a:spcPct val="0"/>
              </a:spcBef>
            </a:pPr>
            <a:r>
              <a:rPr lang="en-US" sz="2448" u="none" strike="noStrik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TV Station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87903" y="1860961"/>
            <a:ext cx="1788029" cy="4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8"/>
              </a:lnSpc>
              <a:spcBef>
                <a:spcPct val="0"/>
              </a:spcBef>
            </a:pPr>
            <a:r>
              <a:rPr lang="en-US" sz="2448" u="none" strike="noStrik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libraries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199099" y="2850945"/>
            <a:ext cx="6318505" cy="4209704"/>
          </a:xfrm>
          <a:custGeom>
            <a:avLst/>
            <a:gdLst/>
            <a:ahLst/>
            <a:cxnLst/>
            <a:rect l="l" t="t" r="r" b="b"/>
            <a:pathLst>
              <a:path w="6318505" h="4209704">
                <a:moveTo>
                  <a:pt x="0" y="0"/>
                </a:moveTo>
                <a:lnTo>
                  <a:pt x="6318505" y="0"/>
                </a:lnTo>
                <a:lnTo>
                  <a:pt x="6318505" y="4209704"/>
                </a:lnTo>
                <a:lnTo>
                  <a:pt x="0" y="4209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9127" y="4327324"/>
            <a:ext cx="7542731" cy="4242786"/>
          </a:xfrm>
          <a:custGeom>
            <a:avLst/>
            <a:gdLst/>
            <a:ahLst/>
            <a:cxnLst/>
            <a:rect l="l" t="t" r="r" b="b"/>
            <a:pathLst>
              <a:path w="7542731" h="4242786">
                <a:moveTo>
                  <a:pt x="0" y="0"/>
                </a:moveTo>
                <a:lnTo>
                  <a:pt x="7542731" y="0"/>
                </a:lnTo>
                <a:lnTo>
                  <a:pt x="7542731" y="4242786"/>
                </a:lnTo>
                <a:lnTo>
                  <a:pt x="0" y="424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29985" y="329636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University Restaurants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82797" y="2209940"/>
            <a:ext cx="3171442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University Restaurants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19050" y="3698724"/>
            <a:ext cx="3171442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Meals every day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516662" y="6158273"/>
            <a:ext cx="5523426" cy="3652365"/>
          </a:xfrm>
          <a:custGeom>
            <a:avLst/>
            <a:gdLst/>
            <a:ahLst/>
            <a:cxnLst/>
            <a:rect l="l" t="t" r="r" b="b"/>
            <a:pathLst>
              <a:path w="5523426" h="3652365">
                <a:moveTo>
                  <a:pt x="0" y="0"/>
                </a:moveTo>
                <a:lnTo>
                  <a:pt x="5523426" y="0"/>
                </a:lnTo>
                <a:lnTo>
                  <a:pt x="5523426" y="3652365"/>
                </a:lnTo>
                <a:lnTo>
                  <a:pt x="0" y="3652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97119" y="2352404"/>
            <a:ext cx="5474869" cy="3627101"/>
          </a:xfrm>
          <a:custGeom>
            <a:avLst/>
            <a:gdLst/>
            <a:ahLst/>
            <a:cxnLst/>
            <a:rect l="l" t="t" r="r" b="b"/>
            <a:pathLst>
              <a:path w="5474869" h="3627101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91720" y="2352404"/>
            <a:ext cx="5474869" cy="3627101"/>
          </a:xfrm>
          <a:custGeom>
            <a:avLst/>
            <a:gdLst/>
            <a:ahLst/>
            <a:cxnLst/>
            <a:rect l="l" t="t" r="r" b="b"/>
            <a:pathLst>
              <a:path w="5474869" h="3627101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29985" y="141100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Adittional Numbers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16446" y="1709811"/>
            <a:ext cx="3161348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3 university hospitals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534798" y="1798903"/>
            <a:ext cx="4913987" cy="2045447"/>
          </a:xfrm>
          <a:custGeom>
            <a:avLst/>
            <a:gdLst/>
            <a:ahLst/>
            <a:cxnLst/>
            <a:rect l="l" t="t" r="r" b="b"/>
            <a:pathLst>
              <a:path w="4913987" h="2045447">
                <a:moveTo>
                  <a:pt x="0" y="0"/>
                </a:moveTo>
                <a:lnTo>
                  <a:pt x="4913987" y="0"/>
                </a:lnTo>
                <a:lnTo>
                  <a:pt x="4913987" y="2045447"/>
                </a:lnTo>
                <a:lnTo>
                  <a:pt x="0" y="204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9726" y="4652568"/>
            <a:ext cx="5369059" cy="3805320"/>
          </a:xfrm>
          <a:custGeom>
            <a:avLst/>
            <a:gdLst/>
            <a:ahLst/>
            <a:cxnLst/>
            <a:rect l="l" t="t" r="r" b="b"/>
            <a:pathLst>
              <a:path w="5369059" h="3805320">
                <a:moveTo>
                  <a:pt x="0" y="0"/>
                </a:moveTo>
                <a:lnTo>
                  <a:pt x="5369059" y="0"/>
                </a:lnTo>
                <a:lnTo>
                  <a:pt x="5369059" y="3805320"/>
                </a:lnTo>
                <a:lnTo>
                  <a:pt x="0" y="3805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61079" y="6376644"/>
            <a:ext cx="5945950" cy="3344597"/>
          </a:xfrm>
          <a:custGeom>
            <a:avLst/>
            <a:gdLst/>
            <a:ahLst/>
            <a:cxnLst/>
            <a:rect l="l" t="t" r="r" b="b"/>
            <a:pathLst>
              <a:path w="5945950" h="3344597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61079" y="1798903"/>
            <a:ext cx="5945950" cy="3344597"/>
          </a:xfrm>
          <a:custGeom>
            <a:avLst/>
            <a:gdLst/>
            <a:ahLst/>
            <a:cxnLst/>
            <a:rect l="l" t="t" r="r" b="b"/>
            <a:pathLst>
              <a:path w="5945950" h="3344597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29985" y="141100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Labs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21552" y="2764477"/>
            <a:ext cx="69076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sz="23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NBA3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22246" y="7722284"/>
            <a:ext cx="59570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sz="23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LTAD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5081" y="880316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4407507" y="0"/>
            <a:ext cx="7248318" cy="10287000"/>
            <a:chOff x="0" y="0"/>
            <a:chExt cx="966442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64446" cy="13716000"/>
            </a:xfrm>
            <a:custGeom>
              <a:avLst/>
              <a:gdLst/>
              <a:ahLst/>
              <a:cxnLst/>
              <a:rect l="l" t="t" r="r" b="b"/>
              <a:pathLst>
                <a:path w="9664446" h="13716000">
                  <a:moveTo>
                    <a:pt x="0" y="0"/>
                  </a:moveTo>
                  <a:lnTo>
                    <a:pt x="9664446" y="0"/>
                  </a:lnTo>
                  <a:lnTo>
                    <a:pt x="96644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0082" r="-95908"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 flipV="1">
            <a:off x="6845296" y="5758800"/>
            <a:ext cx="461549" cy="26647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6420557" y="4316449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673933" y="5256558"/>
            <a:ext cx="7759121" cy="76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59"/>
              </a:lnSpc>
              <a:spcBef>
                <a:spcPct val="0"/>
              </a:spcBef>
            </a:pPr>
            <a:r>
              <a:rPr lang="en-US" sz="4471" u="none" strike="noStrike" spc="4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Tuition-free</a:t>
            </a:r>
          </a:p>
        </p:txBody>
      </p:sp>
      <p:sp>
        <p:nvSpPr>
          <p:cNvPr id="9" name="Freeform 9"/>
          <p:cNvSpPr/>
          <p:nvPr/>
        </p:nvSpPr>
        <p:spPr>
          <a:xfrm>
            <a:off x="7132177" y="5123305"/>
            <a:ext cx="877561" cy="1126884"/>
          </a:xfrm>
          <a:custGeom>
            <a:avLst/>
            <a:gdLst/>
            <a:ahLst/>
            <a:cxnLst/>
            <a:rect l="l" t="t" r="r" b="b"/>
            <a:pathLst>
              <a:path w="877561" h="1126884">
                <a:moveTo>
                  <a:pt x="0" y="0"/>
                </a:moveTo>
                <a:lnTo>
                  <a:pt x="877561" y="0"/>
                </a:lnTo>
                <a:lnTo>
                  <a:pt x="877561" y="1126884"/>
                </a:lnTo>
                <a:lnTo>
                  <a:pt x="0" y="1126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3282838" y="33537"/>
            <a:ext cx="11562241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About UFU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420557" y="1419625"/>
            <a:ext cx="7315200" cy="2459736"/>
            <a:chOff x="0" y="0"/>
            <a:chExt cx="9753600" cy="32796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3600" cy="3279648"/>
            </a:xfrm>
            <a:custGeom>
              <a:avLst/>
              <a:gdLst/>
              <a:ahLst/>
              <a:cxnLst/>
              <a:rect l="l" t="t" r="r" b="b"/>
              <a:pathLst>
                <a:path w="9753600" h="3279648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60574" y="1166697"/>
              <a:ext cx="1361654" cy="1155704"/>
            </a:xfrm>
            <a:custGeom>
              <a:avLst/>
              <a:gdLst/>
              <a:ahLst/>
              <a:cxnLst/>
              <a:rect l="l" t="t" r="r" b="b"/>
              <a:pathLst>
                <a:path w="1361654" h="1155704">
                  <a:moveTo>
                    <a:pt x="0" y="0"/>
                  </a:moveTo>
                  <a:lnTo>
                    <a:pt x="1361654" y="0"/>
                  </a:lnTo>
                  <a:lnTo>
                    <a:pt x="1361654" y="1155703"/>
                  </a:lnTo>
                  <a:lnTo>
                    <a:pt x="0" y="1155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921418" y="1330590"/>
              <a:ext cx="7178329" cy="99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Founded in 1978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84697" y="7128610"/>
            <a:ext cx="7759121" cy="2459736"/>
            <a:chOff x="789673" y="0"/>
            <a:chExt cx="10345495" cy="3279648"/>
          </a:xfrm>
        </p:grpSpPr>
        <p:sp>
          <p:nvSpPr>
            <p:cNvPr id="16" name="Freeform 16"/>
            <p:cNvSpPr/>
            <p:nvPr/>
          </p:nvSpPr>
          <p:spPr>
            <a:xfrm>
              <a:off x="837486" y="0"/>
              <a:ext cx="9753600" cy="3279648"/>
            </a:xfrm>
            <a:custGeom>
              <a:avLst/>
              <a:gdLst/>
              <a:ahLst/>
              <a:cxnLst/>
              <a:rect l="l" t="t" r="r" b="b"/>
              <a:pathLst>
                <a:path w="9753600" h="3279648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789673" y="1244272"/>
              <a:ext cx="10345495" cy="98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59"/>
                </a:lnSpc>
                <a:spcBef>
                  <a:spcPct val="0"/>
                </a:spcBef>
              </a:pPr>
              <a:r>
                <a:rPr lang="en-US" sz="4471" u="none" strike="noStrike" spc="4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Public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37714" y="986893"/>
              <a:ext cx="1710910" cy="1521154"/>
            </a:xfrm>
            <a:custGeom>
              <a:avLst/>
              <a:gdLst/>
              <a:ahLst/>
              <a:cxnLst/>
              <a:rect l="l" t="t" r="r" b="b"/>
              <a:pathLst>
                <a:path w="1710910" h="1521154">
                  <a:moveTo>
                    <a:pt x="0" y="0"/>
                  </a:moveTo>
                  <a:lnTo>
                    <a:pt x="1710909" y="0"/>
                  </a:lnTo>
                  <a:lnTo>
                    <a:pt x="1710909" y="1521155"/>
                  </a:lnTo>
                  <a:lnTo>
                    <a:pt x="0" y="1521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851238" y="372850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9" y="0"/>
                </a:lnTo>
                <a:lnTo>
                  <a:pt x="113012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31020" y="6948964"/>
            <a:ext cx="9741694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28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Technology Park</a:t>
            </a:r>
          </a:p>
          <a:p>
            <a:pPr algn="ctr">
              <a:lnSpc>
                <a:spcPts val="3410"/>
              </a:lnSpc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sz="28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Thermochemistry Laboratory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sz="28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EMBRAPII: Brazilian Industrial Research and Innovation Company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410"/>
              </a:lnSpc>
              <a:spcBef>
                <a:spcPct val="0"/>
              </a:spcBef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3028" y="8389024"/>
            <a:ext cx="5943762" cy="1738551"/>
            <a:chOff x="0" y="0"/>
            <a:chExt cx="7925016" cy="2318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25054" cy="2318131"/>
            </a:xfrm>
            <a:custGeom>
              <a:avLst/>
              <a:gdLst/>
              <a:ahLst/>
              <a:cxnLst/>
              <a:rect l="l" t="t" r="r" b="b"/>
              <a:pathLst>
                <a:path w="7925054" h="2318131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0" b="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1920458"/>
            <a:ext cx="18476384" cy="9883678"/>
            <a:chOff x="0" y="0"/>
            <a:chExt cx="24635178" cy="13178238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24635206" cy="13178282"/>
            </a:xfrm>
            <a:custGeom>
              <a:avLst/>
              <a:gdLst/>
              <a:ahLst/>
              <a:cxnLst/>
              <a:rect l="l" t="t" r="r" b="b"/>
              <a:pathLst>
                <a:path w="24635206" h="13178282">
                  <a:moveTo>
                    <a:pt x="24635206" y="0"/>
                  </a:moveTo>
                  <a:lnTo>
                    <a:pt x="0" y="0"/>
                  </a:lnTo>
                  <a:lnTo>
                    <a:pt x="0" y="13178282"/>
                  </a:lnTo>
                  <a:lnTo>
                    <a:pt x="24635206" y="13178282"/>
                  </a:lnTo>
                  <a:lnTo>
                    <a:pt x="24635206" y="0"/>
                  </a:lnTo>
                  <a:close/>
                </a:path>
              </a:pathLst>
            </a:custGeom>
            <a:blipFill>
              <a:blip r:embed="rId3"/>
              <a:stretch>
                <a:fillRect t="-11864" b="-1186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43097" y="7904576"/>
            <a:ext cx="11540096" cy="213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international affairs office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985221" y="2282181"/>
            <a:ext cx="1797906" cy="4139628"/>
          </a:xfrm>
          <a:custGeom>
            <a:avLst/>
            <a:gdLst/>
            <a:ahLst/>
            <a:cxnLst/>
            <a:rect l="l" t="t" r="r" b="b"/>
            <a:pathLst>
              <a:path w="1797906" h="4139628">
                <a:moveTo>
                  <a:pt x="0" y="0"/>
                </a:moveTo>
                <a:lnTo>
                  <a:pt x="1797907" y="0"/>
                </a:lnTo>
                <a:lnTo>
                  <a:pt x="1797907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" b="-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125516" y="2473737"/>
            <a:ext cx="1499160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76686" y="6632395"/>
            <a:ext cx="1414978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 partner</a:t>
            </a:r>
          </a:p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universities </a:t>
            </a:r>
          </a:p>
        </p:txBody>
      </p:sp>
      <p:sp>
        <p:nvSpPr>
          <p:cNvPr id="7" name="Freeform 7"/>
          <p:cNvSpPr/>
          <p:nvPr/>
        </p:nvSpPr>
        <p:spPr>
          <a:xfrm>
            <a:off x="16151089" y="2205088"/>
            <a:ext cx="1797906" cy="4139628"/>
          </a:xfrm>
          <a:custGeom>
            <a:avLst/>
            <a:gdLst/>
            <a:ahLst/>
            <a:cxnLst/>
            <a:rect l="l" t="t" r="r" b="b"/>
            <a:pathLst>
              <a:path w="1797906" h="4139628">
                <a:moveTo>
                  <a:pt x="0" y="0"/>
                </a:moveTo>
                <a:lnTo>
                  <a:pt x="1797907" y="0"/>
                </a:lnTo>
                <a:lnTo>
                  <a:pt x="1797907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6" b="-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84464" y="2381922"/>
            <a:ext cx="1112552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60640" y="6744577"/>
            <a:ext cx="106855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dual degree options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06809" y="6611898"/>
            <a:ext cx="1637793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+40 international servants</a:t>
            </a:r>
          </a:p>
        </p:txBody>
      </p:sp>
      <p:sp>
        <p:nvSpPr>
          <p:cNvPr id="11" name="Freeform 11"/>
          <p:cNvSpPr/>
          <p:nvPr/>
        </p:nvSpPr>
        <p:spPr>
          <a:xfrm>
            <a:off x="8388785" y="2230006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36089" y="2467964"/>
            <a:ext cx="1179232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63936" y="6632395"/>
            <a:ext cx="1606346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international programs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554653" y="2230006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911084" y="2381922"/>
            <a:ext cx="1112050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16748" y="6565498"/>
            <a:ext cx="1601418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outgoing students</a:t>
            </a:r>
          </a:p>
        </p:txBody>
      </p:sp>
      <p:sp>
        <p:nvSpPr>
          <p:cNvPr id="17" name="Freeform 17"/>
          <p:cNvSpPr/>
          <p:nvPr/>
        </p:nvSpPr>
        <p:spPr>
          <a:xfrm>
            <a:off x="3197295" y="2230006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2" y="0"/>
                </a:lnTo>
                <a:lnTo>
                  <a:pt x="1824912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535797" y="2421606"/>
            <a:ext cx="1147907" cy="131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id="19" name="Freeform 19"/>
          <p:cNvSpPr/>
          <p:nvPr/>
        </p:nvSpPr>
        <p:spPr>
          <a:xfrm>
            <a:off x="5793040" y="2251619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2" y="0"/>
                </a:lnTo>
                <a:lnTo>
                  <a:pt x="1824912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7" r="-157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6012492" y="4122061"/>
            <a:ext cx="1266957" cy="1268364"/>
            <a:chOff x="0" y="0"/>
            <a:chExt cx="333684" cy="3340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3684" cy="334055"/>
            </a:xfrm>
            <a:custGeom>
              <a:avLst/>
              <a:gdLst/>
              <a:ahLst/>
              <a:cxnLst/>
              <a:rect l="l" t="t" r="r" b="b"/>
              <a:pathLst>
                <a:path w="333684" h="334055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333684" cy="391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6156098" y="4864486"/>
            <a:ext cx="1123351" cy="166757"/>
          </a:xfrm>
          <a:custGeom>
            <a:avLst/>
            <a:gdLst/>
            <a:ahLst/>
            <a:cxnLst/>
            <a:rect l="l" t="t" r="r" b="b"/>
            <a:pathLst>
              <a:path w="1123351" h="166757">
                <a:moveTo>
                  <a:pt x="0" y="0"/>
                </a:moveTo>
                <a:lnTo>
                  <a:pt x="1123351" y="0"/>
                </a:lnTo>
                <a:lnTo>
                  <a:pt x="1123351" y="166757"/>
                </a:lnTo>
                <a:lnTo>
                  <a:pt x="0" y="1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t="-506563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240071" y="4000858"/>
            <a:ext cx="955406" cy="755385"/>
          </a:xfrm>
          <a:custGeom>
            <a:avLst/>
            <a:gdLst/>
            <a:ahLst/>
            <a:cxnLst/>
            <a:rect l="l" t="t" r="r" b="b"/>
            <a:pathLst>
              <a:path w="955406" h="755385">
                <a:moveTo>
                  <a:pt x="0" y="0"/>
                </a:moveTo>
                <a:lnTo>
                  <a:pt x="955406" y="0"/>
                </a:lnTo>
                <a:lnTo>
                  <a:pt x="955406" y="755385"/>
                </a:lnTo>
                <a:lnTo>
                  <a:pt x="0" y="755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2841" b="-17120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845262" y="6565498"/>
            <a:ext cx="1601418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+1.000</a:t>
            </a:r>
          </a:p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incoming students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131542" y="2569671"/>
            <a:ext cx="1147907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id="28" name="Freeform 28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16"/>
              <a:stretch>
                <a:fillRect l="-186596" r="-129000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295455" y="333360"/>
            <a:ext cx="12797906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International numbers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2"/>
              <a:stretch>
                <a:fillRect l="-185970" r="-12962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4718" y="1588191"/>
            <a:ext cx="16073282" cy="8540670"/>
          </a:xfrm>
          <a:custGeom>
            <a:avLst/>
            <a:gdLst/>
            <a:ahLst/>
            <a:cxnLst/>
            <a:rect l="l" t="t" r="r" b="b"/>
            <a:pathLst>
              <a:path w="16073282" h="8540670">
                <a:moveTo>
                  <a:pt x="0" y="0"/>
                </a:moveTo>
                <a:lnTo>
                  <a:pt x="16073282" y="0"/>
                </a:lnTo>
                <a:lnTo>
                  <a:pt x="16073282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3" b="-3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r="-42" b="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013157" y="4360392"/>
            <a:ext cx="1091234" cy="1314714"/>
          </a:xfrm>
          <a:custGeom>
            <a:avLst/>
            <a:gdLst/>
            <a:ahLst/>
            <a:cxnLst/>
            <a:rect l="l" t="t" r="r" b="b"/>
            <a:pathLst>
              <a:path w="1091234" h="131471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042382" y="4410493"/>
            <a:ext cx="1032783" cy="985752"/>
            <a:chOff x="0" y="0"/>
            <a:chExt cx="1377044" cy="1314337"/>
          </a:xfrm>
        </p:grpSpPr>
        <p:sp>
          <p:nvSpPr>
            <p:cNvPr id="9" name="Freeform 9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4785425" y="2587652"/>
            <a:ext cx="878950" cy="1058955"/>
          </a:xfrm>
          <a:custGeom>
            <a:avLst/>
            <a:gdLst/>
            <a:ahLst/>
            <a:cxnLst/>
            <a:rect l="l" t="t" r="r" b="b"/>
            <a:pathLst>
              <a:path w="878950" h="1058955">
                <a:moveTo>
                  <a:pt x="0" y="0"/>
                </a:moveTo>
                <a:lnTo>
                  <a:pt x="878951" y="0"/>
                </a:lnTo>
                <a:lnTo>
                  <a:pt x="878951" y="1058954"/>
                </a:lnTo>
                <a:lnTo>
                  <a:pt x="0" y="105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808966" y="2628006"/>
            <a:ext cx="831870" cy="793988"/>
            <a:chOff x="0" y="0"/>
            <a:chExt cx="1109160" cy="1058651"/>
          </a:xfrm>
        </p:grpSpPr>
        <p:sp>
          <p:nvSpPr>
            <p:cNvPr id="12" name="Freeform 12"/>
            <p:cNvSpPr/>
            <p:nvPr/>
          </p:nvSpPr>
          <p:spPr>
            <a:xfrm>
              <a:off x="23670" y="883"/>
              <a:ext cx="1061704" cy="1056906"/>
            </a:xfrm>
            <a:custGeom>
              <a:avLst/>
              <a:gdLst/>
              <a:ahLst/>
              <a:cxnLst/>
              <a:rect l="l" t="t" r="r" b="b"/>
              <a:pathLst>
                <a:path w="1061704" h="1056906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8"/>
              <a:stretch>
                <a:fillRect t="-8756" b="-875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6251712" y="5783901"/>
            <a:ext cx="1005962" cy="1211978"/>
          </a:xfrm>
          <a:custGeom>
            <a:avLst/>
            <a:gdLst/>
            <a:ahLst/>
            <a:cxnLst/>
            <a:rect l="l" t="t" r="r" b="b"/>
            <a:pathLst>
              <a:path w="1005962" h="1211978">
                <a:moveTo>
                  <a:pt x="0" y="0"/>
                </a:moveTo>
                <a:lnTo>
                  <a:pt x="1005962" y="0"/>
                </a:lnTo>
                <a:lnTo>
                  <a:pt x="1005962" y="1211978"/>
                </a:lnTo>
                <a:lnTo>
                  <a:pt x="0" y="1211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278654" y="5830087"/>
            <a:ext cx="952078" cy="908723"/>
            <a:chOff x="0" y="0"/>
            <a:chExt cx="1269438" cy="1211630"/>
          </a:xfrm>
        </p:grpSpPr>
        <p:sp>
          <p:nvSpPr>
            <p:cNvPr id="15" name="Freeform 15"/>
            <p:cNvSpPr/>
            <p:nvPr/>
          </p:nvSpPr>
          <p:spPr>
            <a:xfrm>
              <a:off x="27099" y="1009"/>
              <a:ext cx="1215120" cy="1209688"/>
            </a:xfrm>
            <a:custGeom>
              <a:avLst/>
              <a:gdLst/>
              <a:ahLst/>
              <a:cxnLst/>
              <a:rect l="l" t="t" r="r" b="b"/>
              <a:pathLst>
                <a:path w="1215120" h="1209688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8"/>
              <a:stretch>
                <a:fillRect t="-8753" b="-8753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5123299" y="4059002"/>
            <a:ext cx="900315" cy="1084697"/>
          </a:xfrm>
          <a:custGeom>
            <a:avLst/>
            <a:gdLst/>
            <a:ahLst/>
            <a:cxnLst/>
            <a:rect l="l" t="t" r="r" b="b"/>
            <a:pathLst>
              <a:path w="900315" h="1084697">
                <a:moveTo>
                  <a:pt x="0" y="0"/>
                </a:moveTo>
                <a:lnTo>
                  <a:pt x="900316" y="0"/>
                </a:lnTo>
                <a:lnTo>
                  <a:pt x="900316" y="1084696"/>
                </a:lnTo>
                <a:lnTo>
                  <a:pt x="0" y="1084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147412" y="4100337"/>
            <a:ext cx="852091" cy="813289"/>
            <a:chOff x="0" y="0"/>
            <a:chExt cx="1136121" cy="1084385"/>
          </a:xfrm>
        </p:grpSpPr>
        <p:sp>
          <p:nvSpPr>
            <p:cNvPr id="18" name="Freeform 18"/>
            <p:cNvSpPr/>
            <p:nvPr/>
          </p:nvSpPr>
          <p:spPr>
            <a:xfrm>
              <a:off x="24368" y="883"/>
              <a:ext cx="1087406" cy="1082686"/>
            </a:xfrm>
            <a:custGeom>
              <a:avLst/>
              <a:gdLst/>
              <a:ahLst/>
              <a:cxnLst/>
              <a:rect l="l" t="t" r="r" b="b"/>
              <a:pathLst>
                <a:path w="1087406" h="108268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8"/>
              <a:stretch>
                <a:fillRect t="-8745" b="-8745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0013157" y="2087291"/>
            <a:ext cx="1091234" cy="1314714"/>
          </a:xfrm>
          <a:custGeom>
            <a:avLst/>
            <a:gdLst/>
            <a:ahLst/>
            <a:cxnLst/>
            <a:rect l="l" t="t" r="r" b="b"/>
            <a:pathLst>
              <a:path w="1091234" h="131471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042382" y="2137391"/>
            <a:ext cx="1032783" cy="985752"/>
            <a:chOff x="0" y="0"/>
            <a:chExt cx="1377044" cy="1314337"/>
          </a:xfrm>
        </p:grpSpPr>
        <p:sp>
          <p:nvSpPr>
            <p:cNvPr id="21" name="Freeform 21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3286511" y="2587652"/>
            <a:ext cx="1091234" cy="1314714"/>
          </a:xfrm>
          <a:custGeom>
            <a:avLst/>
            <a:gdLst/>
            <a:ahLst/>
            <a:cxnLst/>
            <a:rect l="l" t="t" r="r" b="b"/>
            <a:pathLst>
              <a:path w="1091234" h="131471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3315736" y="2637752"/>
            <a:ext cx="1032783" cy="985752"/>
            <a:chOff x="0" y="0"/>
            <a:chExt cx="1377044" cy="1314337"/>
          </a:xfrm>
        </p:grpSpPr>
        <p:sp>
          <p:nvSpPr>
            <p:cNvPr id="24" name="Freeform 24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3149820" y="-81645"/>
            <a:ext cx="14624958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bilateral agreement numbers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80320" y="1021503"/>
            <a:ext cx="3117494" cy="566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By continent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22962" y="2200970"/>
            <a:ext cx="87154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65542" y="4544949"/>
            <a:ext cx="90557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44956" y="5914267"/>
            <a:ext cx="82617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96127" y="4164962"/>
            <a:ext cx="78511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1111" b="1" u="none" strike="noStrike" spc="1" dirty="0" smtClean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Institutions</a:t>
            </a:r>
            <a:endParaRPr lang="en-US" sz="1111" b="1" u="none" strike="noStrike" spc="1" dirty="0">
              <a:solidFill>
                <a:srgbClr val="231F2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949148" y="2735123"/>
            <a:ext cx="551506" cy="26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6"/>
              </a:lnSpc>
              <a:spcBef>
                <a:spcPct val="0"/>
              </a:spcBef>
            </a:pPr>
            <a:r>
              <a:rPr lang="en-US" sz="811" b="1" u="none" strike="noStrike" spc="0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136"/>
              </a:lnSpc>
              <a:spcBef>
                <a:spcPct val="0"/>
              </a:spcBef>
            </a:pPr>
            <a:r>
              <a:rPr lang="en-US" sz="811" b="1" u="none" strike="noStrike" spc="0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379300" y="2708809"/>
            <a:ext cx="90557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22435" y="2590127"/>
            <a:ext cx="51991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151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472850" y="4912894"/>
            <a:ext cx="17184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76"/>
              </a:lnSpc>
              <a:spcBef>
                <a:spcPct val="0"/>
              </a:spcBef>
            </a:pPr>
            <a:r>
              <a:rPr lang="en-US" sz="24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74568" y="3083003"/>
            <a:ext cx="42243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597133" y="6277569"/>
            <a:ext cx="40068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453796" y="4491901"/>
            <a:ext cx="26977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920391" y="2977375"/>
            <a:ext cx="46207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</a:t>
            </a:r>
          </a:p>
        </p:txBody>
      </p:sp>
      <p:sp>
        <p:nvSpPr>
          <p:cNvPr id="39" name="Freeform 39"/>
          <p:cNvSpPr/>
          <p:nvPr/>
        </p:nvSpPr>
        <p:spPr>
          <a:xfrm>
            <a:off x="15345468" y="6108068"/>
            <a:ext cx="1184358" cy="1426910"/>
          </a:xfrm>
          <a:custGeom>
            <a:avLst/>
            <a:gdLst/>
            <a:ahLst/>
            <a:cxnLst/>
            <a:rect l="l" t="t" r="r" b="b"/>
            <a:pathLst>
              <a:path w="1184358" h="1426910">
                <a:moveTo>
                  <a:pt x="0" y="0"/>
                </a:moveTo>
                <a:lnTo>
                  <a:pt x="1184358" y="0"/>
                </a:lnTo>
                <a:lnTo>
                  <a:pt x="1184358" y="1426910"/>
                </a:lnTo>
                <a:lnTo>
                  <a:pt x="0" y="142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15377187" y="6162444"/>
            <a:ext cx="1120919" cy="1069875"/>
            <a:chOff x="0" y="0"/>
            <a:chExt cx="1377044" cy="1314337"/>
          </a:xfrm>
        </p:grpSpPr>
        <p:sp>
          <p:nvSpPr>
            <p:cNvPr id="41" name="Freeform 41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42" name="TextBox 42"/>
          <p:cNvSpPr txBox="1"/>
          <p:nvPr/>
        </p:nvSpPr>
        <p:spPr>
          <a:xfrm>
            <a:off x="15841405" y="6807795"/>
            <a:ext cx="192484" cy="45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 b="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423098" y="6259789"/>
            <a:ext cx="1029097" cy="533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1"/>
              </a:lnSpc>
              <a:spcBef>
                <a:spcPct val="0"/>
              </a:spcBef>
            </a:pPr>
            <a:r>
              <a:rPr lang="en-US" sz="1515" b="1" u="none" strike="noStrike" spc="1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2121"/>
              </a:lnSpc>
              <a:spcBef>
                <a:spcPct val="0"/>
              </a:spcBef>
            </a:pPr>
            <a:r>
              <a:rPr lang="en-US" sz="1515" b="1" u="none" strike="noStrike" spc="1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75375" y="6673367"/>
            <a:ext cx="6368515" cy="1948616"/>
            <a:chOff x="0" y="0"/>
            <a:chExt cx="3112422" cy="9523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2389" cy="952373"/>
            </a:xfrm>
            <a:custGeom>
              <a:avLst/>
              <a:gdLst/>
              <a:ahLst/>
              <a:cxnLst/>
              <a:rect l="l" t="t" r="r" b="b"/>
              <a:pathLst>
                <a:path w="3112389" h="952373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3726" b="-1372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690721" y="1984107"/>
            <a:ext cx="4485517" cy="1644057"/>
            <a:chOff x="0" y="0"/>
            <a:chExt cx="2807432" cy="1028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7462" cy="1028954"/>
            </a:xfrm>
            <a:custGeom>
              <a:avLst/>
              <a:gdLst/>
              <a:ahLst/>
              <a:cxnLst/>
              <a:rect l="l" t="t" r="r" b="b"/>
              <a:pathLst>
                <a:path w="2807462" h="1028954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968" r="1" b="-1697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719368" y="3897804"/>
            <a:ext cx="4013985" cy="2189707"/>
            <a:chOff x="0" y="0"/>
            <a:chExt cx="2233512" cy="1218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3549" cy="1218438"/>
            </a:xfrm>
            <a:custGeom>
              <a:avLst/>
              <a:gdLst/>
              <a:ahLst/>
              <a:cxnLst/>
              <a:rect l="l" t="t" r="r" b="b"/>
              <a:pathLst>
                <a:path w="2233549" h="1218438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655" r="1" b="-4165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171317" y="1468388"/>
            <a:ext cx="2818908" cy="2675494"/>
            <a:chOff x="0" y="0"/>
            <a:chExt cx="1464432" cy="13899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4437" cy="1389888"/>
            </a:xfrm>
            <a:custGeom>
              <a:avLst/>
              <a:gdLst/>
              <a:ahLst/>
              <a:cxnLst/>
              <a:rect l="l" t="t" r="r" b="b"/>
              <a:pathLst>
                <a:path w="1464437" h="1389888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52" r="-1252" b="-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099698" y="9258300"/>
            <a:ext cx="3112038" cy="910270"/>
            <a:chOff x="0" y="0"/>
            <a:chExt cx="4149384" cy="1213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" r="-42" b="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3908029" y="4520128"/>
            <a:ext cx="3239575" cy="3134765"/>
            <a:chOff x="0" y="0"/>
            <a:chExt cx="1498164" cy="14496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98219" cy="1449705"/>
            </a:xfrm>
            <a:custGeom>
              <a:avLst/>
              <a:gdLst/>
              <a:ahLst/>
              <a:cxnLst/>
              <a:rect l="l" t="t" r="r" b="b"/>
              <a:pathLst>
                <a:path w="1498219" h="1449705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51" r="3" b="-15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8"/>
              <a:stretch>
                <a:fillRect l="-185344" r="-130252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4188833" y="3628164"/>
            <a:ext cx="3708899" cy="2628218"/>
          </a:xfrm>
          <a:custGeom>
            <a:avLst/>
            <a:gdLst/>
            <a:ahLst/>
            <a:cxnLst/>
            <a:rect l="l" t="t" r="r" b="b"/>
            <a:pathLst>
              <a:path w="3708899" h="2628218">
                <a:moveTo>
                  <a:pt x="0" y="0"/>
                </a:moveTo>
                <a:lnTo>
                  <a:pt x="3708899" y="0"/>
                </a:lnTo>
                <a:lnTo>
                  <a:pt x="3708899" y="2628218"/>
                </a:lnTo>
                <a:lnTo>
                  <a:pt x="0" y="262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73284" y="5804439"/>
            <a:ext cx="3711137" cy="3991223"/>
          </a:xfrm>
          <a:custGeom>
            <a:avLst/>
            <a:gdLst/>
            <a:ahLst/>
            <a:cxnLst/>
            <a:rect l="l" t="t" r="r" b="b"/>
            <a:pathLst>
              <a:path w="3711137" h="3991223">
                <a:moveTo>
                  <a:pt x="0" y="0"/>
                </a:moveTo>
                <a:lnTo>
                  <a:pt x="3711137" y="0"/>
                </a:lnTo>
                <a:lnTo>
                  <a:pt x="3711137" y="3991223"/>
                </a:lnTo>
                <a:lnTo>
                  <a:pt x="0" y="3991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999781" y="-366"/>
            <a:ext cx="15288219" cy="116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International Associations and Networks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72461" y="5185872"/>
            <a:ext cx="2603178" cy="954132"/>
            <a:chOff x="0" y="0"/>
            <a:chExt cx="2807432" cy="102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7462" cy="1028954"/>
            </a:xfrm>
            <a:custGeom>
              <a:avLst/>
              <a:gdLst/>
              <a:ahLst/>
              <a:cxnLst/>
              <a:rect l="l" t="t" r="r" b="b"/>
              <a:pathLst>
                <a:path w="2807462" h="1028954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831" r="-36830" b="-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624335" y="5593888"/>
            <a:ext cx="4680651" cy="1715579"/>
            <a:chOff x="0" y="0"/>
            <a:chExt cx="2807432" cy="1028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7462" cy="1028954"/>
            </a:xfrm>
            <a:custGeom>
              <a:avLst/>
              <a:gdLst/>
              <a:ahLst/>
              <a:cxnLst/>
              <a:rect l="l" t="t" r="r" b="b"/>
              <a:pathLst>
                <a:path w="2807462" h="1028954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36" t="-16009" b="-1600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5"/>
              <a:stretch>
                <a:fillRect l="-187848" r="-12774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4288508" y="2853619"/>
            <a:ext cx="5767907" cy="1734603"/>
          </a:xfrm>
          <a:custGeom>
            <a:avLst/>
            <a:gdLst/>
            <a:ahLst/>
            <a:cxnLst/>
            <a:rect l="l" t="t" r="r" b="b"/>
            <a:pathLst>
              <a:path w="5767907" h="1734603">
                <a:moveTo>
                  <a:pt x="0" y="0"/>
                </a:moveTo>
                <a:lnTo>
                  <a:pt x="5767907" y="0"/>
                </a:lnTo>
                <a:lnTo>
                  <a:pt x="5767907" y="1734603"/>
                </a:lnTo>
                <a:lnTo>
                  <a:pt x="0" y="173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11187" y="3061412"/>
            <a:ext cx="4371969" cy="4371969"/>
          </a:xfrm>
          <a:custGeom>
            <a:avLst/>
            <a:gdLst/>
            <a:ahLst/>
            <a:cxnLst/>
            <a:rect l="l" t="t" r="r" b="b"/>
            <a:pathLst>
              <a:path w="4371969" h="4371969">
                <a:moveTo>
                  <a:pt x="0" y="0"/>
                </a:moveTo>
                <a:lnTo>
                  <a:pt x="4371969" y="0"/>
                </a:lnTo>
                <a:lnTo>
                  <a:pt x="4371969" y="4371969"/>
                </a:lnTo>
                <a:lnTo>
                  <a:pt x="0" y="4371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23500" y="25059"/>
            <a:ext cx="13624664" cy="1053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National Associations and Networks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97453" y="1145363"/>
            <a:ext cx="3824362" cy="33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focused on internationalization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87848" r="-12774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429567" y="3128853"/>
            <a:ext cx="8165902" cy="2929517"/>
          </a:xfrm>
          <a:custGeom>
            <a:avLst/>
            <a:gdLst/>
            <a:ahLst/>
            <a:cxnLst/>
            <a:rect l="l" t="t" r="r" b="b"/>
            <a:pathLst>
              <a:path w="8165902" h="2929517">
                <a:moveTo>
                  <a:pt x="0" y="0"/>
                </a:moveTo>
                <a:lnTo>
                  <a:pt x="8165902" y="0"/>
                </a:lnTo>
                <a:lnTo>
                  <a:pt x="8165902" y="2929517"/>
                </a:lnTo>
                <a:lnTo>
                  <a:pt x="0" y="2929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13755" y="3743380"/>
            <a:ext cx="5015734" cy="4274773"/>
          </a:xfrm>
          <a:custGeom>
            <a:avLst/>
            <a:gdLst/>
            <a:ahLst/>
            <a:cxnLst/>
            <a:rect l="l" t="t" r="r" b="b"/>
            <a:pathLst>
              <a:path w="5015734" h="4274773">
                <a:moveTo>
                  <a:pt x="0" y="0"/>
                </a:moveTo>
                <a:lnTo>
                  <a:pt x="5015733" y="0"/>
                </a:lnTo>
                <a:lnTo>
                  <a:pt x="5015733" y="4274773"/>
                </a:lnTo>
                <a:lnTo>
                  <a:pt x="0" y="4274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29567" y="6474555"/>
            <a:ext cx="8169775" cy="2665389"/>
          </a:xfrm>
          <a:custGeom>
            <a:avLst/>
            <a:gdLst/>
            <a:ahLst/>
            <a:cxnLst/>
            <a:rect l="l" t="t" r="r" b="b"/>
            <a:pathLst>
              <a:path w="8169775" h="2665389">
                <a:moveTo>
                  <a:pt x="0" y="0"/>
                </a:moveTo>
                <a:lnTo>
                  <a:pt x="8169775" y="0"/>
                </a:lnTo>
                <a:lnTo>
                  <a:pt x="8169775" y="2665389"/>
                </a:lnTo>
                <a:lnTo>
                  <a:pt x="0" y="2665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10386" y="26550"/>
            <a:ext cx="14148914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Academic Support and Integration Programs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731587" cy="10287000"/>
            <a:chOff x="0" y="0"/>
            <a:chExt cx="3642116" cy="1371600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46946" r="-22203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486617" y="2565231"/>
            <a:ext cx="11093652" cy="6046041"/>
          </a:xfrm>
          <a:custGeom>
            <a:avLst/>
            <a:gdLst/>
            <a:ahLst/>
            <a:cxnLst/>
            <a:rect l="l" t="t" r="r" b="b"/>
            <a:pathLst>
              <a:path w="11093652" h="6046041">
                <a:moveTo>
                  <a:pt x="0" y="0"/>
                </a:moveTo>
                <a:lnTo>
                  <a:pt x="11093652" y="0"/>
                </a:lnTo>
                <a:lnTo>
                  <a:pt x="11093652" y="6046041"/>
                </a:lnTo>
                <a:lnTo>
                  <a:pt x="0" y="604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651734" y="2924992"/>
            <a:ext cx="1108666" cy="110866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500" r="-125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479110" y="2924992"/>
            <a:ext cx="1108666" cy="11086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518" t="-9220" r="-22128" b="-3042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309184" y="2924992"/>
            <a:ext cx="1108666" cy="11086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0619" r="-55221" b="-3112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183666" y="-112509"/>
            <a:ext cx="14987747" cy="214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Programs to Support University Internationalization in Brazil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2979" y="4781943"/>
            <a:ext cx="2666176" cy="107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Print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2018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64976" y="7144908"/>
            <a:ext cx="2666176" cy="53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13 millions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49313" y="7144908"/>
            <a:ext cx="2666176" cy="53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2,5 millions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21208" y="7144908"/>
            <a:ext cx="2666176" cy="53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80 millions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46156" y="4781926"/>
            <a:ext cx="3177273" cy="161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FAPEMIG Internacional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30429" y="4781943"/>
            <a:ext cx="2666176" cy="161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Global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9986" y="3255982"/>
            <a:ext cx="4781856" cy="3749123"/>
          </a:xfrm>
          <a:custGeom>
            <a:avLst/>
            <a:gdLst/>
            <a:ahLst/>
            <a:cxnLst/>
            <a:rect l="l" t="t" r="r" b="b"/>
            <a:pathLst>
              <a:path w="4781856" h="3749123">
                <a:moveTo>
                  <a:pt x="0" y="0"/>
                </a:moveTo>
                <a:lnTo>
                  <a:pt x="4781855" y="0"/>
                </a:lnTo>
                <a:lnTo>
                  <a:pt x="4781855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7126" y="3549516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Signing of MoU (Memorandum of Understanding)</a:t>
            </a:r>
          </a:p>
        </p:txBody>
      </p:sp>
      <p:sp>
        <p:nvSpPr>
          <p:cNvPr id="4" name="Freeform 4"/>
          <p:cNvSpPr/>
          <p:nvPr/>
        </p:nvSpPr>
        <p:spPr>
          <a:xfrm>
            <a:off x="8142405" y="3255982"/>
            <a:ext cx="4781856" cy="3749123"/>
          </a:xfrm>
          <a:custGeom>
            <a:avLst/>
            <a:gdLst/>
            <a:ahLst/>
            <a:cxnLst/>
            <a:rect l="l" t="t" r="r" b="b"/>
            <a:pathLst>
              <a:path w="4781856" h="3749123">
                <a:moveTo>
                  <a:pt x="0" y="0"/>
                </a:moveTo>
                <a:lnTo>
                  <a:pt x="4781856" y="0"/>
                </a:lnTo>
                <a:lnTo>
                  <a:pt x="4781856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07126" y="5301867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Specific Cooperation Agreement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19546" y="5620991"/>
            <a:ext cx="3827574" cy="44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Double Degrees</a:t>
            </a:r>
          </a:p>
        </p:txBody>
      </p:sp>
      <p:sp>
        <p:nvSpPr>
          <p:cNvPr id="7" name="Freeform 7"/>
          <p:cNvSpPr/>
          <p:nvPr/>
        </p:nvSpPr>
        <p:spPr>
          <a:xfrm>
            <a:off x="13251803" y="3281895"/>
            <a:ext cx="4781856" cy="3749123"/>
          </a:xfrm>
          <a:custGeom>
            <a:avLst/>
            <a:gdLst/>
            <a:ahLst/>
            <a:cxnLst/>
            <a:rect l="l" t="t" r="r" b="b"/>
            <a:pathLst>
              <a:path w="4781856" h="3749123">
                <a:moveTo>
                  <a:pt x="0" y="0"/>
                </a:moveTo>
                <a:lnTo>
                  <a:pt x="4781855" y="0"/>
                </a:lnTo>
                <a:lnTo>
                  <a:pt x="4781855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618035" y="3811421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Co-supervisions (Cotutelle Programs)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28944" y="4454298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Mobility of students, staff, researchers, and professors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045912" y="94704"/>
            <a:ext cx="14987747" cy="119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How can we internationaly collaborate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0"/>
            <a:ext cx="2731587" cy="10287000"/>
            <a:chOff x="0" y="0"/>
            <a:chExt cx="3642116" cy="13716000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5"/>
              <a:stretch>
                <a:fillRect l="-246946" r="-222035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417248" y="2449838"/>
            <a:ext cx="5509791" cy="5509791"/>
            <a:chOff x="0" y="0"/>
            <a:chExt cx="7346388" cy="73463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46442" cy="7346442"/>
            </a:xfrm>
            <a:custGeom>
              <a:avLst/>
              <a:gdLst/>
              <a:ahLst/>
              <a:cxnLst/>
              <a:rect l="l" t="t" r="r" b="b"/>
              <a:pathLst>
                <a:path w="7346442" h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061913" y="2388604"/>
            <a:ext cx="5509791" cy="5509791"/>
            <a:chOff x="0" y="0"/>
            <a:chExt cx="7346388" cy="73463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46442" cy="7346442"/>
            </a:xfrm>
            <a:custGeom>
              <a:avLst/>
              <a:gdLst/>
              <a:ahLst/>
              <a:cxnLst/>
              <a:rect l="l" t="t" r="r" b="b"/>
              <a:pathLst>
                <a:path w="7346442" h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784890" y="2449838"/>
            <a:ext cx="5509791" cy="5509791"/>
            <a:chOff x="0" y="0"/>
            <a:chExt cx="7346388" cy="73463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46442" cy="7346442"/>
            </a:xfrm>
            <a:custGeom>
              <a:avLst/>
              <a:gdLst/>
              <a:ahLst/>
              <a:cxnLst/>
              <a:rect l="l" t="t" r="r" b="b"/>
              <a:pathLst>
                <a:path w="7346442" h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045912" y="94704"/>
            <a:ext cx="14987747" cy="119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 at rankings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13639"/>
            <a:ext cx="2731587" cy="10287000"/>
            <a:chOff x="0" y="0"/>
            <a:chExt cx="3642116" cy="1371600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6"/>
              <a:stretch>
                <a:fillRect l="-240087" r="-228895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30616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633658" y="1444164"/>
            <a:ext cx="12625642" cy="7133488"/>
          </a:xfrm>
          <a:custGeom>
            <a:avLst/>
            <a:gdLst/>
            <a:ahLst/>
            <a:cxnLst/>
            <a:rect l="l" t="t" r="r" b="b"/>
            <a:pathLst>
              <a:path w="12625642" h="7133488">
                <a:moveTo>
                  <a:pt x="0" y="0"/>
                </a:moveTo>
                <a:lnTo>
                  <a:pt x="12625642" y="0"/>
                </a:lnTo>
                <a:lnTo>
                  <a:pt x="12625642" y="7133488"/>
                </a:lnTo>
                <a:lnTo>
                  <a:pt x="0" y="7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90802" y="10059"/>
            <a:ext cx="14043114" cy="11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Uberlândia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44369" y="8810946"/>
            <a:ext cx="8335980" cy="58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33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www.youtube.com/watch?v=mLvM_WXJk0I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67546" y="9258300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56989" y="144261"/>
            <a:ext cx="5431011" cy="1768878"/>
            <a:chOff x="0" y="0"/>
            <a:chExt cx="7241348" cy="23585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1286" cy="2358517"/>
            </a:xfrm>
            <a:custGeom>
              <a:avLst/>
              <a:gdLst/>
              <a:ahLst/>
              <a:cxnLst/>
              <a:rect l="l" t="t" r="r" b="b"/>
              <a:pathLst>
                <a:path w="7241286" h="2358517">
                  <a:moveTo>
                    <a:pt x="0" y="0"/>
                  </a:moveTo>
                  <a:lnTo>
                    <a:pt x="7241286" y="0"/>
                  </a:lnTo>
                  <a:lnTo>
                    <a:pt x="7241286" y="2358517"/>
                  </a:lnTo>
                  <a:lnTo>
                    <a:pt x="0" y="23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282838" y="33537"/>
            <a:ext cx="9333652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SDG progress report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27279"/>
            <a:ext cx="2731587" cy="10287000"/>
            <a:chOff x="0" y="0"/>
            <a:chExt cx="3642116" cy="13716000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4"/>
              <a:stretch>
                <a:fillRect l="-234491" r="-234491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5399999">
            <a:off x="6912453" y="-2085155"/>
            <a:ext cx="7611369" cy="15607958"/>
          </a:xfrm>
          <a:custGeom>
            <a:avLst/>
            <a:gdLst/>
            <a:ahLst/>
            <a:cxnLst/>
            <a:rect l="l" t="t" r="r" b="b"/>
            <a:pathLst>
              <a:path w="7611369" h="15607958">
                <a:moveTo>
                  <a:pt x="0" y="0"/>
                </a:moveTo>
                <a:lnTo>
                  <a:pt x="7611370" y="0"/>
                </a:lnTo>
                <a:lnTo>
                  <a:pt x="7611370" y="15607958"/>
                </a:lnTo>
                <a:lnTo>
                  <a:pt x="0" y="1560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235" t="-25924" r="-49078" b="-24064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35463"/>
            <a:ext cx="2731587" cy="10287000"/>
            <a:chOff x="0" y="0"/>
            <a:chExt cx="3642116" cy="1371600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r="-23449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935840" y="1642547"/>
            <a:ext cx="8350404" cy="7339889"/>
          </a:xfrm>
          <a:custGeom>
            <a:avLst/>
            <a:gdLst/>
            <a:ahLst/>
            <a:cxnLst/>
            <a:rect l="l" t="t" r="r" b="b"/>
            <a:pathLst>
              <a:path w="8350404" h="7339889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85" t="-8938" r="-4287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89485" y="55172"/>
            <a:ext cx="14043114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website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45635" y="9201150"/>
            <a:ext cx="1936850" cy="38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dri.ufu.br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3028" y="8389024"/>
            <a:ext cx="5943762" cy="1738551"/>
            <a:chOff x="0" y="0"/>
            <a:chExt cx="7925016" cy="2318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25054" cy="2318131"/>
            </a:xfrm>
            <a:custGeom>
              <a:avLst/>
              <a:gdLst/>
              <a:ahLst/>
              <a:cxnLst/>
              <a:rect l="l" t="t" r="r" b="b"/>
              <a:pathLst>
                <a:path w="7925054" h="2318131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0" b="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2663622"/>
            <a:ext cx="18288000" cy="10845222"/>
            <a:chOff x="0" y="0"/>
            <a:chExt cx="24384000" cy="14460296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24384000" cy="14460347"/>
            </a:xfrm>
            <a:custGeom>
              <a:avLst/>
              <a:gdLst/>
              <a:ahLst/>
              <a:cxnLst/>
              <a:rect l="l" t="t" r="r" b="b"/>
              <a:pathLst>
                <a:path w="24384000" h="14460347">
                  <a:moveTo>
                    <a:pt x="24384000" y="0"/>
                  </a:moveTo>
                  <a:lnTo>
                    <a:pt x="0" y="0"/>
                  </a:lnTo>
                  <a:lnTo>
                    <a:pt x="0" y="14460347"/>
                  </a:lnTo>
                  <a:lnTo>
                    <a:pt x="24384000" y="14460347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t="-5805" b="-580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62932" y="8180853"/>
            <a:ext cx="6794636" cy="178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5992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Thank you</a:t>
            </a:r>
          </a:p>
          <a:p>
            <a:pPr algn="l">
              <a:lnSpc>
                <a:spcPts val="5038"/>
              </a:lnSpc>
            </a:pPr>
            <a:r>
              <a:rPr lang="en-US" sz="3600" spc="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Contact : international@ufu.br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45924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296670" y="861045"/>
            <a:ext cx="9317302" cy="9305654"/>
            <a:chOff x="0" y="0"/>
            <a:chExt cx="12423069" cy="1240753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423069" cy="12407539"/>
              <a:chOff x="0" y="0"/>
              <a:chExt cx="12395620" cy="1238012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95581" cy="12380087"/>
              </a:xfrm>
              <a:custGeom>
                <a:avLst/>
                <a:gdLst/>
                <a:ahLst/>
                <a:cxnLst/>
                <a:rect l="l" t="t" r="r" b="b"/>
                <a:pathLst>
                  <a:path w="12395581" h="12380087">
                    <a:moveTo>
                      <a:pt x="0" y="0"/>
                    </a:moveTo>
                    <a:lnTo>
                      <a:pt x="12395581" y="0"/>
                    </a:lnTo>
                    <a:lnTo>
                      <a:pt x="12395581" y="12380087"/>
                    </a:lnTo>
                    <a:lnTo>
                      <a:pt x="0" y="1238008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" b="-3"/>
                </a:stretch>
              </a:blip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7701854" y="6672952"/>
              <a:ext cx="372950" cy="882724"/>
            </a:xfrm>
            <a:custGeom>
              <a:avLst/>
              <a:gdLst/>
              <a:ahLst/>
              <a:cxnLst/>
              <a:rect l="l" t="t" r="r" b="b"/>
              <a:pathLst>
                <a:path w="372950" h="882724">
                  <a:moveTo>
                    <a:pt x="0" y="0"/>
                  </a:moveTo>
                  <a:lnTo>
                    <a:pt x="372950" y="0"/>
                  </a:lnTo>
                  <a:lnTo>
                    <a:pt x="372950" y="882725"/>
                  </a:lnTo>
                  <a:lnTo>
                    <a:pt x="0" y="88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718" r="-718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5182341" y="5110388"/>
              <a:ext cx="5039026" cy="1219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b="1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UBERLÂNDIA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192067" y="6202798"/>
            <a:ext cx="617626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4th highest GDP: inland cities in Brazil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92067" y="4180227"/>
            <a:ext cx="617626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4th best city to live in Brazil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92067" y="8229718"/>
            <a:ext cx="6277590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Among the world's 100 greenest cities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0802" y="10059"/>
            <a:ext cx="14043114" cy="11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Uberlândia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840811" y="0"/>
            <a:ext cx="9586295" cy="9728053"/>
          </a:xfrm>
          <a:custGeom>
            <a:avLst/>
            <a:gdLst/>
            <a:ahLst/>
            <a:cxnLst/>
            <a:rect l="l" t="t" r="r" b="b"/>
            <a:pathLst>
              <a:path w="9586295" h="9728053">
                <a:moveTo>
                  <a:pt x="0" y="0"/>
                </a:moveTo>
                <a:lnTo>
                  <a:pt x="9586295" y="0"/>
                </a:lnTo>
                <a:lnTo>
                  <a:pt x="9586295" y="9728053"/>
                </a:lnTo>
                <a:lnTo>
                  <a:pt x="0" y="972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46" r="-20311" b="-2692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887587" y="1583164"/>
            <a:ext cx="3616722" cy="9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2nd largest city in MG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11115" y="4086334"/>
            <a:ext cx="4621014" cy="9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1st in basic sanitation in MG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39588" y="6527294"/>
            <a:ext cx="6019712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2nd city in MG in number of startups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88440" y="8524912"/>
            <a:ext cx="11295735" cy="42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2"/>
              </a:lnSpc>
              <a:spcBef>
                <a:spcPct val="0"/>
              </a:spcBef>
            </a:pPr>
            <a:r>
              <a:rPr lang="en-US" sz="2487" b="1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Univer</a:t>
            </a:r>
            <a:r>
              <a:rPr lang="en-US" sz="2487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sity hub: 2 public (UFU and IFTM) and various private universities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872453" y="0"/>
            <a:ext cx="11778182" cy="9473136"/>
          </a:xfrm>
          <a:custGeom>
            <a:avLst/>
            <a:gdLst/>
            <a:ahLst/>
            <a:cxnLst/>
            <a:rect l="l" t="t" r="r" b="b"/>
            <a:pathLst>
              <a:path w="11778182" h="9473136">
                <a:moveTo>
                  <a:pt x="0" y="0"/>
                </a:moveTo>
                <a:lnTo>
                  <a:pt x="11778182" y="0"/>
                </a:lnTo>
                <a:lnTo>
                  <a:pt x="11778182" y="9473136"/>
                </a:lnTo>
                <a:lnTo>
                  <a:pt x="0" y="947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26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93945" y="8124212"/>
            <a:ext cx="7345060" cy="1790705"/>
          </a:xfrm>
          <a:custGeom>
            <a:avLst/>
            <a:gdLst/>
            <a:ahLst/>
            <a:cxnLst/>
            <a:rect l="l" t="t" r="r" b="b"/>
            <a:pathLst>
              <a:path w="7345060" h="1790705">
                <a:moveTo>
                  <a:pt x="0" y="0"/>
                </a:moveTo>
                <a:lnTo>
                  <a:pt x="7345060" y="0"/>
                </a:lnTo>
                <a:lnTo>
                  <a:pt x="7345060" y="1790705"/>
                </a:lnTo>
                <a:lnTo>
                  <a:pt x="0" y="1790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315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89004" y="2103127"/>
            <a:ext cx="214747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Local airport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34000" y="4709167"/>
            <a:ext cx="4690374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Average temperature: 23°C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11732" y="3406147"/>
            <a:ext cx="617626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Zero-fare bus for students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0071" y="6016721"/>
            <a:ext cx="617626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Easy </a:t>
            </a:r>
            <a:r>
              <a:rPr lang="en-US" sz="2700" b="1" u="none" strike="noStrike" dirty="0" err="1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acces</a:t>
            </a: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to main highways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45924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659845" y="1517103"/>
            <a:ext cx="5047305" cy="6638600"/>
            <a:chOff x="0" y="0"/>
            <a:chExt cx="6729740" cy="88514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29740" cy="5204992"/>
            </a:xfrm>
            <a:custGeom>
              <a:avLst/>
              <a:gdLst/>
              <a:ahLst/>
              <a:cxnLst/>
              <a:rect l="l" t="t" r="r" b="b"/>
              <a:pathLst>
                <a:path w="6729740" h="5204992">
                  <a:moveTo>
                    <a:pt x="0" y="0"/>
                  </a:moveTo>
                  <a:lnTo>
                    <a:pt x="6729740" y="0"/>
                  </a:lnTo>
                  <a:lnTo>
                    <a:pt x="6729740" y="5204992"/>
                  </a:lnTo>
                  <a:lnTo>
                    <a:pt x="0" y="520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137" b="-49503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706425" y="369068"/>
              <a:ext cx="3326121" cy="443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Santa Mônica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93327" y="1592463"/>
              <a:ext cx="1952316" cy="508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Glória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82785" y="2890760"/>
              <a:ext cx="2973400" cy="443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046400" y="4249442"/>
              <a:ext cx="2646169" cy="508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44914" y="5608123"/>
              <a:ext cx="3249140" cy="443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02412" y="39238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02412" y="1359066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22444" y="2690039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02412" y="4011434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67863" y="7904253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70914" y="-2081064"/>
            <a:ext cx="5152332" cy="6917467"/>
            <a:chOff x="0" y="0"/>
            <a:chExt cx="6869776" cy="9223290"/>
          </a:xfrm>
        </p:grpSpPr>
        <p:sp>
          <p:nvSpPr>
            <p:cNvPr id="19" name="Freeform 19"/>
            <p:cNvSpPr/>
            <p:nvPr/>
          </p:nvSpPr>
          <p:spPr>
            <a:xfrm>
              <a:off x="18791" y="5108419"/>
              <a:ext cx="6850985" cy="2695903"/>
            </a:xfrm>
            <a:custGeom>
              <a:avLst/>
              <a:gdLst/>
              <a:ahLst/>
              <a:cxnLst/>
              <a:rect l="l" t="t" r="r" b="b"/>
              <a:pathLst>
                <a:path w="6850985" h="2695903">
                  <a:moveTo>
                    <a:pt x="0" y="0"/>
                  </a:moveTo>
                  <a:lnTo>
                    <a:pt x="6850985" y="0"/>
                  </a:lnTo>
                  <a:lnTo>
                    <a:pt x="6850985" y="2695903"/>
                  </a:lnTo>
                  <a:lnTo>
                    <a:pt x="0" y="269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137" t="-19384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7916897"/>
              <a:ext cx="6860380" cy="1306393"/>
            </a:xfrm>
            <a:custGeom>
              <a:avLst/>
              <a:gdLst/>
              <a:ahLst/>
              <a:cxnLst/>
              <a:rect l="l" t="t" r="r" b="b"/>
              <a:pathLst>
                <a:path w="6860380" h="1306393">
                  <a:moveTo>
                    <a:pt x="0" y="0"/>
                  </a:moveTo>
                  <a:lnTo>
                    <a:pt x="6860380" y="0"/>
                  </a:lnTo>
                  <a:lnTo>
                    <a:pt x="6860380" y="1306393"/>
                  </a:lnTo>
                  <a:lnTo>
                    <a:pt x="0" y="130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506390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746564" y="278107"/>
              <a:ext cx="3386045" cy="43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926101" y="2845231"/>
              <a:ext cx="3026970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Santa Mônica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92664" y="4228390"/>
              <a:ext cx="2693842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85746" y="5611550"/>
              <a:ext cx="3307677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Monte Carmelo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814972" y="6936718"/>
              <a:ext cx="3249228" cy="43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Patos de Minas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417403" y="8178014"/>
              <a:ext cx="2044364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Pontal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19058" y="-85725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19058" y="1257880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39451" y="2612833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19058" y="3958035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19058" y="5303236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5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83886" y="6648438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6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83886" y="7988085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5628099" y="5436479"/>
            <a:ext cx="8794327" cy="4584043"/>
          </a:xfrm>
          <a:custGeom>
            <a:avLst/>
            <a:gdLst/>
            <a:ahLst/>
            <a:cxnLst/>
            <a:rect l="l" t="t" r="r" b="b"/>
            <a:pathLst>
              <a:path w="8794327" h="4584043">
                <a:moveTo>
                  <a:pt x="0" y="0"/>
                </a:moveTo>
                <a:lnTo>
                  <a:pt x="8794326" y="0"/>
                </a:lnTo>
                <a:lnTo>
                  <a:pt x="8794326" y="4584043"/>
                </a:lnTo>
                <a:lnTo>
                  <a:pt x="0" y="4584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3161051" y="22855"/>
            <a:ext cx="5877849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campi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52158" y="9142695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6649527" y="2198019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46741" y="2511193"/>
            <a:ext cx="4100423" cy="96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Glória </a:t>
            </a:r>
          </a:p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(685 hectares)</a:t>
            </a:r>
          </a:p>
        </p:txBody>
      </p:sp>
      <p:sp>
        <p:nvSpPr>
          <p:cNvPr id="6" name="Freeform 6"/>
          <p:cNvSpPr/>
          <p:nvPr/>
        </p:nvSpPr>
        <p:spPr>
          <a:xfrm>
            <a:off x="6649527" y="4018497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12908" y="4245443"/>
            <a:ext cx="4968089" cy="96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Capim Branco</a:t>
            </a:r>
          </a:p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(373 hectares)</a:t>
            </a:r>
          </a:p>
        </p:txBody>
      </p:sp>
      <p:sp>
        <p:nvSpPr>
          <p:cNvPr id="8" name="Freeform 8"/>
          <p:cNvSpPr/>
          <p:nvPr/>
        </p:nvSpPr>
        <p:spPr>
          <a:xfrm>
            <a:off x="6649527" y="5838975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82647" y="6128660"/>
            <a:ext cx="4598350" cy="96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Água Limpa </a:t>
            </a:r>
          </a:p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(670 hectares)</a:t>
            </a:r>
          </a:p>
        </p:txBody>
      </p:sp>
      <p:sp>
        <p:nvSpPr>
          <p:cNvPr id="10" name="Freeform 10"/>
          <p:cNvSpPr/>
          <p:nvPr/>
        </p:nvSpPr>
        <p:spPr>
          <a:xfrm>
            <a:off x="6649527" y="7659452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264937" y="8034503"/>
            <a:ext cx="4901437" cy="133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Reserva Ecológica do Panga</a:t>
            </a:r>
          </a:p>
          <a:p>
            <a:pPr algn="ctr">
              <a:lnSpc>
                <a:spcPts val="3569"/>
              </a:lnSpc>
            </a:pPr>
            <a:r>
              <a:rPr lang="en-US" sz="255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(+400 hectares)</a:t>
            </a:r>
          </a:p>
          <a:p>
            <a:pPr algn="ctr">
              <a:lnSpc>
                <a:spcPts val="3569"/>
              </a:lnSpc>
            </a:pPr>
            <a:endParaRPr lang="en-US" sz="2550" b="1">
              <a:solidFill>
                <a:srgbClr val="373372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95455" y="333360"/>
            <a:ext cx="8197635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Open-air Facilities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15307"/>
            <a:ext cx="2840811" cy="10287000"/>
            <a:chOff x="0" y="0"/>
            <a:chExt cx="3787748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62" r="-251062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266322"/>
            <a:chOff x="0" y="0"/>
            <a:chExt cx="24384000" cy="110217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021822"/>
            </a:xfrm>
            <a:custGeom>
              <a:avLst/>
              <a:gdLst/>
              <a:ahLst/>
              <a:cxnLst/>
              <a:rect l="l" t="t" r="r" b="b"/>
              <a:pathLst>
                <a:path w="24384000" h="11021822">
                  <a:moveTo>
                    <a:pt x="0" y="0"/>
                  </a:moveTo>
                  <a:lnTo>
                    <a:pt x="24384000" y="0"/>
                  </a:lnTo>
                  <a:lnTo>
                    <a:pt x="24384000" y="11021822"/>
                  </a:lnTo>
                  <a:lnTo>
                    <a:pt x="0" y="110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222" b="-1222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203028" y="8389024"/>
            <a:ext cx="5943762" cy="1738551"/>
            <a:chOff x="0" y="0"/>
            <a:chExt cx="7925016" cy="23180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25054" cy="2318131"/>
            </a:xfrm>
            <a:custGeom>
              <a:avLst/>
              <a:gdLst/>
              <a:ahLst/>
              <a:cxnLst/>
              <a:rect l="l" t="t" r="r" b="b"/>
              <a:pathLst>
                <a:path w="7925054" h="2318131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0" b="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64920" y="8559210"/>
            <a:ext cx="11540096" cy="115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institution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555</Words>
  <Application>Microsoft Office PowerPoint</Application>
  <PresentationFormat>Personalizar</PresentationFormat>
  <Paragraphs>195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Mosse Thai Bold</vt:lpstr>
      <vt:lpstr>Arimo</vt:lpstr>
      <vt:lpstr>Mosse Thai</vt:lpstr>
      <vt:lpstr>Century Gothic Paneuropean Bold</vt:lpstr>
      <vt:lpstr>Calibri</vt:lpstr>
      <vt:lpstr>Arial</vt:lpstr>
      <vt:lpstr>Calibri (MS) Bold</vt:lpstr>
      <vt:lpstr>Century Gothic Paneuropean</vt:lpstr>
      <vt:lpstr>Calibri (MS)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ufu - abril 2026</dc:title>
  <cp:lastModifiedBy>Amanda Borges Caetano</cp:lastModifiedBy>
  <cp:revision>2</cp:revision>
  <dcterms:created xsi:type="dcterms:W3CDTF">2006-08-16T00:00:00Z</dcterms:created>
  <dcterms:modified xsi:type="dcterms:W3CDTF">2026-04-01T17:47:34Z</dcterms:modified>
  <dc:identifier>DAHE2o0jcBM</dc:identifier>
</cp:coreProperties>
</file>