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eg" ContentType="image/jpeg"/>
  <Default Extension="png" ContentType="image/png"/>
  <Default Extension="svg" ContentType="image/svg+xml"/>
  <Default Extension="fntdata" ContentType="application/x-fontdata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2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true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Mosse Thai Bold" panose="00000500000000000000" charset="1"/>
      <p:regular r:id="rId38"/>
    </p:embeddedFont>
    <p:embeddedFont>
      <p:font typeface="Mosse Thai" panose="00000500000000000000" charset="1"/>
      <p:regular r:id="rId39"/>
    </p:embeddedFont>
    <p:embeddedFont>
      <p:font typeface="Century Gothic Paneuropean" panose="020B0502020202020204" charset="1"/>
      <p:regular r:id="rId40"/>
    </p:embeddedFont>
    <p:embeddedFont>
      <p:font typeface="Arimo" panose="020B0604020202020204" charset="1"/>
      <p:regular r:id="rId41"/>
    </p:embeddedFont>
    <p:embeddedFont>
      <p:font typeface="Century Gothic Paneuropean Bold" panose="020B0702020202020204" charset="1"/>
      <p:regular r:id="rId42"/>
    </p:embeddedFont>
    <p:embeddedFont>
      <p:font typeface="Calibri (MS)" panose="020F0502020204030204" charset="1"/>
      <p:regular r:id="rId43"/>
    </p:embeddedFont>
    <p:embeddedFont>
      <p:font typeface="Calibri (MS) Bold" panose="020F0702030404030204" charset="1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presProps" Target="/ppt/presProps.xml" Id="rId2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viewProps" Target="/ppt/viewProps.xml" Id="rId3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font" Target="/ppt/fonts/font38.fntdata" Id="rId38" /><Relationship Type="http://schemas.openxmlformats.org/officeDocument/2006/relationships/font" Target="/ppt/fonts/font39.fntdata" Id="rId39" /><Relationship Type="http://schemas.openxmlformats.org/officeDocument/2006/relationships/theme" Target="/ppt/theme/theme1.xml" Id="rId4" /><Relationship Type="http://schemas.openxmlformats.org/officeDocument/2006/relationships/font" Target="/ppt/fonts/font40.fntdata" Id="rId40" /><Relationship Type="http://schemas.openxmlformats.org/officeDocument/2006/relationships/font" Target="/ppt/fonts/font41.fntdata" Id="rId41" /><Relationship Type="http://schemas.openxmlformats.org/officeDocument/2006/relationships/font" Target="/ppt/fonts/font42.fntdata" Id="rId42" /><Relationship Type="http://schemas.openxmlformats.org/officeDocument/2006/relationships/font" Target="/ppt/fonts/font43.fntdata" Id="rId43" /><Relationship Type="http://schemas.openxmlformats.org/officeDocument/2006/relationships/font" Target="/ppt/fonts/font44.fntdata" Id="rId44" /><Relationship Type="http://schemas.openxmlformats.org/officeDocument/2006/relationships/tableStyles" Target="/ppt/tableStyles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7.xml" Id="rId7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9.svg" Id="rId10" /><Relationship Type="http://schemas.openxmlformats.org/officeDocument/2006/relationships/image" Target="/ppt/media/image10.png" Id="rId11" /><Relationship Type="http://schemas.openxmlformats.org/officeDocument/2006/relationships/image" Target="/ppt/media/image11.svg" Id="rId12" /><Relationship Type="http://schemas.openxmlformats.org/officeDocument/2006/relationships/image" Target="/ppt/media/image12.png" Id="rId13" /><Relationship Type="http://schemas.openxmlformats.org/officeDocument/2006/relationships/image" Target="/ppt/media/image13.png" Id="rId14" /><Relationship Type="http://schemas.openxmlformats.org/officeDocument/2006/relationships/image" Target="/ppt/media/image14.svg" Id="rId15" /><Relationship Type="http://schemas.openxmlformats.org/officeDocument/2006/relationships/image" Target="/ppt/media/image15.png" Id="rId16" /><Relationship Type="http://schemas.openxmlformats.org/officeDocument/2006/relationships/image" Target="/ppt/media/image16.svg" Id="rId17" /><Relationship Type="http://schemas.openxmlformats.org/officeDocument/2006/relationships/image" Target="/ppt/media/image17.png" Id="rId18" /><Relationship Type="http://schemas.openxmlformats.org/officeDocument/2006/relationships/image" Target="/ppt/media/image18.svg" Id="rId19" /><Relationship Type="http://schemas.openxmlformats.org/officeDocument/2006/relationships/image" Target="/ppt/media/image1.jpeg" Id="rId2" /><Relationship Type="http://schemas.openxmlformats.org/officeDocument/2006/relationships/image" Target="/ppt/media/image19.png" Id="rId20" /><Relationship Type="http://schemas.openxmlformats.org/officeDocument/2006/relationships/image" Target="/ppt/media/image2.png" Id="rId3" /><Relationship Type="http://schemas.openxmlformats.org/officeDocument/2006/relationships/image" Target="/ppt/media/image3.svg" Id="rId4" /><Relationship Type="http://schemas.openxmlformats.org/officeDocument/2006/relationships/image" Target="/ppt/media/image4.png" Id="rId5" /><Relationship Type="http://schemas.openxmlformats.org/officeDocument/2006/relationships/image" Target="/ppt/media/image5.jpeg" Id="rId6" /><Relationship Type="http://schemas.openxmlformats.org/officeDocument/2006/relationships/image" Target="/ppt/media/image6.png" Id="rId7" /><Relationship Type="http://schemas.openxmlformats.org/officeDocument/2006/relationships/image" Target="/ppt/media/image7.svg" Id="rId8" /><Relationship Type="http://schemas.openxmlformats.org/officeDocument/2006/relationships/image" Target="/ppt/media/image8.png" Id="rId9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2.png" Id="rId10" /><Relationship Type="http://schemas.openxmlformats.org/officeDocument/2006/relationships/image" Target="/ppt/media/image53.svg" Id="rId11" /><Relationship Type="http://schemas.openxmlformats.org/officeDocument/2006/relationships/image" Target="/ppt/media/image54.png" Id="rId12" /><Relationship Type="http://schemas.openxmlformats.org/officeDocument/2006/relationships/image" Target="/ppt/media/image55.svg" Id="rId13" /><Relationship Type="http://schemas.openxmlformats.org/officeDocument/2006/relationships/image" Target="/ppt/media/image45.jpeg" Id="rId2" /><Relationship Type="http://schemas.openxmlformats.org/officeDocument/2006/relationships/image" Target="/ppt/media/image46.jpeg" Id="rId3" /><Relationship Type="http://schemas.openxmlformats.org/officeDocument/2006/relationships/image" Target="/ppt/media/image35.jpeg" Id="rId4" /><Relationship Type="http://schemas.openxmlformats.org/officeDocument/2006/relationships/image" Target="/ppt/media/image47.png" Id="rId5" /><Relationship Type="http://schemas.openxmlformats.org/officeDocument/2006/relationships/image" Target="/ppt/media/image48.png" Id="rId6" /><Relationship Type="http://schemas.openxmlformats.org/officeDocument/2006/relationships/image" Target="/ppt/media/image49.svg" Id="rId7" /><Relationship Type="http://schemas.openxmlformats.org/officeDocument/2006/relationships/image" Target="/ppt/media/image50.png" Id="rId8" /><Relationship Type="http://schemas.openxmlformats.org/officeDocument/2006/relationships/image" Target="/ppt/media/image51.svg" Id="rId9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61.svg" Id="rId10" /><Relationship Type="http://schemas.openxmlformats.org/officeDocument/2006/relationships/image" Target="/ppt/media/image62.png" Id="rId11" /><Relationship Type="http://schemas.openxmlformats.org/officeDocument/2006/relationships/image" Target="/ppt/media/image63.svg" Id="rId12" /><Relationship Type="http://schemas.openxmlformats.org/officeDocument/2006/relationships/image" Target="/ppt/media/image45.jpeg" Id="rId2" /><Relationship Type="http://schemas.openxmlformats.org/officeDocument/2006/relationships/image" Target="/ppt/media/image46.jpeg" Id="rId3" /><Relationship Type="http://schemas.openxmlformats.org/officeDocument/2006/relationships/image" Target="/ppt/media/image20.jpeg" Id="rId4" /><Relationship Type="http://schemas.openxmlformats.org/officeDocument/2006/relationships/image" Target="/ppt/media/image56.png" Id="rId5" /><Relationship Type="http://schemas.openxmlformats.org/officeDocument/2006/relationships/image" Target="/ppt/media/image57.svg" Id="rId6" /><Relationship Type="http://schemas.openxmlformats.org/officeDocument/2006/relationships/image" Target="/ppt/media/image58.png" Id="rId7" /><Relationship Type="http://schemas.openxmlformats.org/officeDocument/2006/relationships/image" Target="/ppt/media/image59.svg" Id="rId8" /><Relationship Type="http://schemas.openxmlformats.org/officeDocument/2006/relationships/image" Target="/ppt/media/image60.pn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46.jpeg" Id="rId3" /><Relationship Type="http://schemas.openxmlformats.org/officeDocument/2006/relationships/image" Target="/ppt/media/image30.jpeg" Id="rId5" /><Relationship Type="http://schemas.openxmlformats.org/officeDocument/2006/relationships/video" Target="https://youtu.be/JuRnbN1_lg0" TargetMode="External" Id="rId6" /><Relationship Type="http://schemas.openxmlformats.org/officeDocument/2006/relationships/hyperlink" Target="https://youtu.be/JuRnbN1_lg0" TargetMode="External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0.png" Id="rId10" /><Relationship Type="http://schemas.openxmlformats.org/officeDocument/2006/relationships/image" Target="/ppt/media/image71.svg" Id="rId11" /><Relationship Type="http://schemas.openxmlformats.org/officeDocument/2006/relationships/image" Target="/ppt/media/image72.png" Id="rId12" /><Relationship Type="http://schemas.openxmlformats.org/officeDocument/2006/relationships/image" Target="/ppt/media/image73.svg" Id="rId13" /><Relationship Type="http://schemas.openxmlformats.org/officeDocument/2006/relationships/image" Target="/ppt/media/image74.png" Id="rId14" /><Relationship Type="http://schemas.openxmlformats.org/officeDocument/2006/relationships/image" Target="/ppt/media/image75.svg" Id="rId15" /><Relationship Type="http://schemas.openxmlformats.org/officeDocument/2006/relationships/image" Target="/ppt/media/image76.png" Id="rId16" /><Relationship Type="http://schemas.openxmlformats.org/officeDocument/2006/relationships/image" Target="/ppt/media/image77.svg" Id="rId17" /><Relationship Type="http://schemas.openxmlformats.org/officeDocument/2006/relationships/image" Target="/ppt/media/image64.png" Id="rId2" /><Relationship Type="http://schemas.openxmlformats.org/officeDocument/2006/relationships/image" Target="/ppt/media/image65.svg" Id="rId3" /><Relationship Type="http://schemas.openxmlformats.org/officeDocument/2006/relationships/image" Target="/ppt/media/image46.jpeg" Id="rId4" /><Relationship Type="http://schemas.openxmlformats.org/officeDocument/2006/relationships/image" Target="/ppt/media/image20.jpeg" Id="rId5" /><Relationship Type="http://schemas.openxmlformats.org/officeDocument/2006/relationships/image" Target="/ppt/media/image66.png" Id="rId6" /><Relationship Type="http://schemas.openxmlformats.org/officeDocument/2006/relationships/image" Target="/ppt/media/image67.svg" Id="rId7" /><Relationship Type="http://schemas.openxmlformats.org/officeDocument/2006/relationships/image" Target="/ppt/media/image68.png" Id="rId8" /><Relationship Type="http://schemas.openxmlformats.org/officeDocument/2006/relationships/image" Target="/ppt/media/image69.svg" Id="rId9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2.png" Id="rId10" /><Relationship Type="http://schemas.openxmlformats.org/officeDocument/2006/relationships/image" Target="/ppt/media/image83.svg" Id="rId11" /><Relationship Type="http://schemas.openxmlformats.org/officeDocument/2006/relationships/image" Target="/ppt/media/image84.png" Id="rId12" /><Relationship Type="http://schemas.openxmlformats.org/officeDocument/2006/relationships/image" Target="/ppt/media/image85.svg" Id="rId13" /><Relationship Type="http://schemas.openxmlformats.org/officeDocument/2006/relationships/image" Target="/ppt/media/image86.png" Id="rId14" /><Relationship Type="http://schemas.openxmlformats.org/officeDocument/2006/relationships/image" Target="/ppt/media/image87.svg" Id="rId15" /><Relationship Type="http://schemas.openxmlformats.org/officeDocument/2006/relationships/image" Target="/ppt/media/image88.png" Id="rId16" /><Relationship Type="http://schemas.openxmlformats.org/officeDocument/2006/relationships/image" Target="/ppt/media/image64.png" Id="rId2" /><Relationship Type="http://schemas.openxmlformats.org/officeDocument/2006/relationships/image" Target="/ppt/media/image65.svg" Id="rId3" /><Relationship Type="http://schemas.openxmlformats.org/officeDocument/2006/relationships/image" Target="/ppt/media/image46.jpeg" Id="rId4" /><Relationship Type="http://schemas.openxmlformats.org/officeDocument/2006/relationships/image" Target="/ppt/media/image20.jpeg" Id="rId5" /><Relationship Type="http://schemas.openxmlformats.org/officeDocument/2006/relationships/image" Target="/ppt/media/image78.png" Id="rId6" /><Relationship Type="http://schemas.openxmlformats.org/officeDocument/2006/relationships/image" Target="/ppt/media/image79.svg" Id="rId7" /><Relationship Type="http://schemas.openxmlformats.org/officeDocument/2006/relationships/image" Target="/ppt/media/image80.png" Id="rId8" /><Relationship Type="http://schemas.openxmlformats.org/officeDocument/2006/relationships/image" Target="/ppt/media/image81.svg" Id="rId9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20.jpeg" Id="rId3" /><Relationship Type="http://schemas.openxmlformats.org/officeDocument/2006/relationships/image" Target="/ppt/media/image89.png" Id="rId4" /><Relationship Type="http://schemas.openxmlformats.org/officeDocument/2006/relationships/image" Target="/ppt/media/image90.svg" Id="rId5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35.jpeg" Id="rId3" /><Relationship Type="http://schemas.openxmlformats.org/officeDocument/2006/relationships/image" Target="/ppt/media/image91.png" Id="rId4" /><Relationship Type="http://schemas.openxmlformats.org/officeDocument/2006/relationships/image" Target="/ppt/media/image92.png" Id="rId5" /><Relationship Type="http://schemas.openxmlformats.org/officeDocument/2006/relationships/image" Target="/ppt/media/image93.png" Id="rId6" /><Relationship Type="http://schemas.openxmlformats.org/officeDocument/2006/relationships/image" Target="/ppt/media/image94.png" Id="rId7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35.jpeg" Id="rId3" /><Relationship Type="http://schemas.openxmlformats.org/officeDocument/2006/relationships/image" Target="/ppt/media/image95.png" Id="rId4" /><Relationship Type="http://schemas.openxmlformats.org/officeDocument/2006/relationships/image" Target="/ppt/media/image96.png" Id="rId5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35.jpeg" Id="rId3" /><Relationship Type="http://schemas.openxmlformats.org/officeDocument/2006/relationships/image" Target="/ppt/media/image97.png" Id="rId4" /><Relationship Type="http://schemas.openxmlformats.org/officeDocument/2006/relationships/image" Target="/ppt/media/image98.png" Id="rId5" /><Relationship Type="http://schemas.openxmlformats.org/officeDocument/2006/relationships/image" Target="/ppt/media/image99.png" Id="rId6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35.jpeg" Id="rId3" /><Relationship Type="http://schemas.openxmlformats.org/officeDocument/2006/relationships/image" Target="/ppt/media/image100.png" Id="rId4" /><Relationship Type="http://schemas.openxmlformats.org/officeDocument/2006/relationships/image" Target="/ppt/media/image101.png" Id="rId5" /><Relationship Type="http://schemas.openxmlformats.org/officeDocument/2006/relationships/image" Target="/ppt/media/image102.png" Id="rId6" /><Relationship Type="http://schemas.openxmlformats.org/officeDocument/2006/relationships/image" Target="/ppt/media/image103.png" Id="rId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8.png" Id="rId10" /><Relationship Type="http://schemas.openxmlformats.org/officeDocument/2006/relationships/image" Target="/ppt/media/image29.svg" Id="rId11" /><Relationship Type="http://schemas.openxmlformats.org/officeDocument/2006/relationships/image" Target="/ppt/media/image20.jpeg" Id="rId2" /><Relationship Type="http://schemas.openxmlformats.org/officeDocument/2006/relationships/image" Target="/ppt/media/image21.jpeg" Id="rId3" /><Relationship Type="http://schemas.openxmlformats.org/officeDocument/2006/relationships/image" Target="/ppt/media/image22.png" Id="rId4" /><Relationship Type="http://schemas.openxmlformats.org/officeDocument/2006/relationships/image" Target="/ppt/media/image23.svg" Id="rId5" /><Relationship Type="http://schemas.openxmlformats.org/officeDocument/2006/relationships/image" Target="/ppt/media/image24.png" Id="rId6" /><Relationship Type="http://schemas.openxmlformats.org/officeDocument/2006/relationships/image" Target="/ppt/media/image25.svg" Id="rId7" /><Relationship Type="http://schemas.openxmlformats.org/officeDocument/2006/relationships/image" Target="/ppt/media/image26.png" Id="rId8" /><Relationship Type="http://schemas.openxmlformats.org/officeDocument/2006/relationships/image" Target="/ppt/media/image27.svg" Id="rId9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35.jpeg" Id="rId3" /><Relationship Type="http://schemas.openxmlformats.org/officeDocument/2006/relationships/image" Target="/ppt/media/image104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05.jpeg" Id="rId3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11.svg" Id="rId10" /><Relationship Type="http://schemas.openxmlformats.org/officeDocument/2006/relationships/image" Target="/ppt/media/image112.jpeg" Id="rId11" /><Relationship Type="http://schemas.openxmlformats.org/officeDocument/2006/relationships/image" Target="/ppt/media/image113.png" Id="rId12" /><Relationship Type="http://schemas.openxmlformats.org/officeDocument/2006/relationships/image" Target="/ppt/media/image114.svg" Id="rId13" /><Relationship Type="http://schemas.openxmlformats.org/officeDocument/2006/relationships/image" Target="/ppt/media/image115.png" Id="rId14" /><Relationship Type="http://schemas.openxmlformats.org/officeDocument/2006/relationships/image" Target="/ppt/media/image116.png" Id="rId15" /><Relationship Type="http://schemas.openxmlformats.org/officeDocument/2006/relationships/image" Target="/ppt/media/image117.svg" Id="rId16" /><Relationship Type="http://schemas.openxmlformats.org/officeDocument/2006/relationships/image" Target="/ppt/media/image20.jpeg" Id="rId2" /><Relationship Type="http://schemas.openxmlformats.org/officeDocument/2006/relationships/image" Target="/ppt/media/image106.png" Id="rId3" /><Relationship Type="http://schemas.openxmlformats.org/officeDocument/2006/relationships/image" Target="/ppt/media/image107.svg" Id="rId4" /><Relationship Type="http://schemas.openxmlformats.org/officeDocument/2006/relationships/image" Target="/ppt/media/image108.png" Id="rId5" /><Relationship Type="http://schemas.openxmlformats.org/officeDocument/2006/relationships/image" Target="/ppt/media/image109.svg" Id="rId6" /><Relationship Type="http://schemas.openxmlformats.org/officeDocument/2006/relationships/image" Target="/ppt/media/image60.png" Id="rId7" /><Relationship Type="http://schemas.openxmlformats.org/officeDocument/2006/relationships/image" Target="/ppt/media/image61.svg" Id="rId8" /><Relationship Type="http://schemas.openxmlformats.org/officeDocument/2006/relationships/image" Target="/ppt/media/image110.png" Id="rId9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24.svg" Id="rId10" /><Relationship Type="http://schemas.openxmlformats.org/officeDocument/2006/relationships/image" Target="/ppt/media/image125.png" Id="rId11" /><Relationship Type="http://schemas.openxmlformats.org/officeDocument/2006/relationships/image" Target="/ppt/media/image126.svg" Id="rId12" /><Relationship Type="http://schemas.openxmlformats.org/officeDocument/2006/relationships/image" Target="/ppt/media/image127.png" Id="rId13" /><Relationship Type="http://schemas.openxmlformats.org/officeDocument/2006/relationships/image" Target="/ppt/media/image128.svg" Id="rId14" /><Relationship Type="http://schemas.openxmlformats.org/officeDocument/2006/relationships/image" Target="/ppt/media/image112.jpeg" Id="rId2" /><Relationship Type="http://schemas.openxmlformats.org/officeDocument/2006/relationships/image" Target="/ppt/media/image20.jpeg" Id="rId3" /><Relationship Type="http://schemas.openxmlformats.org/officeDocument/2006/relationships/image" Target="/ppt/media/image118.png" Id="rId4" /><Relationship Type="http://schemas.openxmlformats.org/officeDocument/2006/relationships/image" Target="/ppt/media/image119.svg" Id="rId5" /><Relationship Type="http://schemas.openxmlformats.org/officeDocument/2006/relationships/image" Target="/ppt/media/image120.png" Id="rId6" /><Relationship Type="http://schemas.openxmlformats.org/officeDocument/2006/relationships/image" Target="/ppt/media/image121.svg" Id="rId7" /><Relationship Type="http://schemas.openxmlformats.org/officeDocument/2006/relationships/image" Target="/ppt/media/image122.png" Id="rId8" /><Relationship Type="http://schemas.openxmlformats.org/officeDocument/2006/relationships/image" Target="/ppt/media/image123.png" Id="rId9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35.png" Id="rId10" /><Relationship Type="http://schemas.openxmlformats.org/officeDocument/2006/relationships/image" Target="/ppt/media/image20.jpeg" Id="rId2" /><Relationship Type="http://schemas.openxmlformats.org/officeDocument/2006/relationships/image" Target="/ppt/media/image112.jpeg" Id="rId3" /><Relationship Type="http://schemas.openxmlformats.org/officeDocument/2006/relationships/image" Target="/ppt/media/image129.png" Id="rId4" /><Relationship Type="http://schemas.openxmlformats.org/officeDocument/2006/relationships/image" Target="/ppt/media/image130.png" Id="rId5" /><Relationship Type="http://schemas.openxmlformats.org/officeDocument/2006/relationships/image" Target="/ppt/media/image131.png" Id="rId6" /><Relationship Type="http://schemas.openxmlformats.org/officeDocument/2006/relationships/image" Target="/ppt/media/image132.png" Id="rId7" /><Relationship Type="http://schemas.openxmlformats.org/officeDocument/2006/relationships/image" Target="/ppt/media/image133.png" Id="rId8" /><Relationship Type="http://schemas.openxmlformats.org/officeDocument/2006/relationships/image" Target="/ppt/media/image134.png" Id="rId9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12.jpeg" Id="rId3" /><Relationship Type="http://schemas.openxmlformats.org/officeDocument/2006/relationships/image" Target="/ppt/media/image136.png" Id="rId4" /><Relationship Type="http://schemas.openxmlformats.org/officeDocument/2006/relationships/image" Target="/ppt/media/image137.png" Id="rId5" /><Relationship Type="http://schemas.openxmlformats.org/officeDocument/2006/relationships/image" Target="/ppt/media/image138.png" Id="rId6" /><Relationship Type="http://schemas.openxmlformats.org/officeDocument/2006/relationships/image" Target="/ppt/media/image139.png" Id="rId7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12.jpeg" Id="rId3" /><Relationship Type="http://schemas.openxmlformats.org/officeDocument/2006/relationships/image" Target="/ppt/media/image140.png" Id="rId4" /><Relationship Type="http://schemas.openxmlformats.org/officeDocument/2006/relationships/image" Target="/ppt/media/image141.png" Id="rId5" /><Relationship Type="http://schemas.openxmlformats.org/officeDocument/2006/relationships/image" Target="/ppt/media/image142.png" Id="rId6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12.jpeg" Id="rId3" /><Relationship Type="http://schemas.openxmlformats.org/officeDocument/2006/relationships/image" Target="/ppt/media/image143.png" Id="rId4" /><Relationship Type="http://schemas.openxmlformats.org/officeDocument/2006/relationships/image" Target="/ppt/media/image144.svg" Id="rId5" /><Relationship Type="http://schemas.openxmlformats.org/officeDocument/2006/relationships/image" Target="/ppt/media/image145.png" Id="rId6" /><Relationship Type="http://schemas.openxmlformats.org/officeDocument/2006/relationships/image" Target="/ppt/media/image146.png" Id="rId7" /><Relationship Type="http://schemas.openxmlformats.org/officeDocument/2006/relationships/image" Target="/ppt/media/image147.png" Id="rId8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8.png" Id="rId2" /><Relationship Type="http://schemas.openxmlformats.org/officeDocument/2006/relationships/image" Target="/ppt/media/image149.svg" Id="rId3" /><Relationship Type="http://schemas.openxmlformats.org/officeDocument/2006/relationships/image" Target="/ppt/media/image20.jpeg" Id="rId4" /><Relationship Type="http://schemas.openxmlformats.org/officeDocument/2006/relationships/image" Target="/ppt/media/image112.jpeg" Id="rId5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50.png" Id="rId3" /><Relationship Type="http://schemas.openxmlformats.org/officeDocument/2006/relationships/image" Target="/ppt/media/image151.png" Id="rId4" /><Relationship Type="http://schemas.openxmlformats.org/officeDocument/2006/relationships/image" Target="/ppt/media/image152.png" Id="rId5" /><Relationship Type="http://schemas.openxmlformats.org/officeDocument/2006/relationships/image" Target="/ppt/media/image112.jpeg" Id="rId6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21.jpeg" Id="rId3" /><Relationship Type="http://schemas.openxmlformats.org/officeDocument/2006/relationships/image" Target="/ppt/media/image30.jpeg" Id="rId5" /><Relationship Type="http://schemas.openxmlformats.org/officeDocument/2006/relationships/video" Target="https://www.youtube.com/watch?v=mLvM_WXJk0I" TargetMode="External" Id="rId6" /><Relationship Type="http://schemas.openxmlformats.org/officeDocument/2006/relationships/hyperlink" Target="https://www.youtube.com/watch?v=mLvM_WXJk0I" TargetMode="External" Id="rId4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53.png" Id="rId3" /><Relationship Type="http://schemas.openxmlformats.org/officeDocument/2006/relationships/image" Target="/ppt/media/image112.jpeg" Id="rId4" /><Relationship Type="http://schemas.openxmlformats.org/officeDocument/2006/relationships/image" Target="/ppt/media/image154.png" Id="rId5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12.jpeg" Id="rId3" /><Relationship Type="http://schemas.openxmlformats.org/officeDocument/2006/relationships/image" Target="/ppt/media/image155.png" Id="rId4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105.jpe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1.png" Id="rId2" /><Relationship Type="http://schemas.openxmlformats.org/officeDocument/2006/relationships/image" Target="/ppt/media/image32.png" Id="rId3" /><Relationship Type="http://schemas.openxmlformats.org/officeDocument/2006/relationships/image" Target="/ppt/media/image33.svg" Id="rId4" /><Relationship Type="http://schemas.openxmlformats.org/officeDocument/2006/relationships/image" Target="/ppt/media/image20.jpeg" Id="rId5" /><Relationship Type="http://schemas.openxmlformats.org/officeDocument/2006/relationships/image" Target="/ppt/media/image21.jpeg" Id="rId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21.jpeg" Id="rId3" /><Relationship Type="http://schemas.openxmlformats.org/officeDocument/2006/relationships/image" Target="/ppt/media/image34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5.jpeg" Id="rId2" /><Relationship Type="http://schemas.openxmlformats.org/officeDocument/2006/relationships/image" Target="/ppt/media/image21.jpeg" Id="rId3" /><Relationship Type="http://schemas.openxmlformats.org/officeDocument/2006/relationships/image" Target="/ppt/media/image36.png" Id="rId4" /><Relationship Type="http://schemas.openxmlformats.org/officeDocument/2006/relationships/image" Target="/ppt/media/image37.png" Id="rId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8.png" Id="rId2" /><Relationship Type="http://schemas.openxmlformats.org/officeDocument/2006/relationships/image" Target="/ppt/media/image20.jpeg" Id="rId3" /><Relationship Type="http://schemas.openxmlformats.org/officeDocument/2006/relationships/image" Target="/ppt/media/image21.jpeg" Id="rId4" /><Relationship Type="http://schemas.openxmlformats.org/officeDocument/2006/relationships/image" Target="/ppt/media/image39.png" Id="rId5" /><Relationship Type="http://schemas.openxmlformats.org/officeDocument/2006/relationships/image" Target="/ppt/media/image40.svg" Id="rId6" /><Relationship Type="http://schemas.openxmlformats.org/officeDocument/2006/relationships/image" Target="/ppt/media/image41.png" Id="rId7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jpeg" Id="rId2" /><Relationship Type="http://schemas.openxmlformats.org/officeDocument/2006/relationships/image" Target="/ppt/media/image42.png" Id="rId3" /><Relationship Type="http://schemas.openxmlformats.org/officeDocument/2006/relationships/image" Target="/ppt/media/image43.svg" Id="rId4" /><Relationship Type="http://schemas.openxmlformats.org/officeDocument/2006/relationships/image" Target="/ppt/media/image21.jpe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4.jpeg" Id="rId2" /><Relationship Type="http://schemas.openxmlformats.org/officeDocument/2006/relationships/image" Target="/ppt/media/image20.jpeg" Id="rId3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62375"/>
            <a:ext cx="18427030" cy="11079252"/>
            <a:chOff x="0" y="0"/>
            <a:chExt cx="24569374" cy="147723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69420" cy="14772387"/>
            </a:xfrm>
            <a:custGeom>
              <a:avLst/>
              <a:gdLst/>
              <a:ahLst/>
              <a:cxnLst/>
              <a:rect r="r" b="b" t="t" l="l"/>
              <a:pathLst>
                <a:path h="14772387" w="24569420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l="0" t="-11" r="0" b="-1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796044" y="8468542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30"/>
                </a:lnTo>
                <a:lnTo>
                  <a:pt x="0" y="701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9" r="0" b="-157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74287" y="7507431"/>
            <a:ext cx="2126332" cy="2440052"/>
            <a:chOff x="0" y="0"/>
            <a:chExt cx="2835109" cy="32534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5"/>
              <a:stretch>
                <a:fillRect l="-78157" t="-1352" r="-12750" b="-802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" y="1075543"/>
            <a:ext cx="10858498" cy="304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23"/>
              </a:lnSpc>
            </a:pPr>
            <a:r>
              <a:rPr lang="en-US" b="true" sz="12804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BIENVENIDO A LA UFU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48741" y="5215509"/>
            <a:ext cx="2126332" cy="2440052"/>
            <a:chOff x="0" y="0"/>
            <a:chExt cx="2835109" cy="32534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l="0" t="-5389" r="0" b="-2372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459454" y="8151457"/>
            <a:ext cx="2307050" cy="250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VICERRECTORA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748996" y="6170070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28"/>
                </a:lnTo>
                <a:lnTo>
                  <a:pt x="0" y="701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9" r="0" b="-1579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65809" y="5821833"/>
            <a:ext cx="1444654" cy="264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RECTOR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75073" y="6330334"/>
            <a:ext cx="567571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Carvalho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875073" y="8628807"/>
            <a:ext cx="5954727" cy="39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Azeredo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512855" y="-1558607"/>
            <a:ext cx="9319817" cy="8258207"/>
          </a:xfrm>
          <a:custGeom>
            <a:avLst/>
            <a:gdLst/>
            <a:ahLst/>
            <a:cxnLst/>
            <a:rect r="r" b="b" t="t" l="l"/>
            <a:pathLst>
              <a:path h="8258207" w="9319817">
                <a:moveTo>
                  <a:pt x="0" y="0"/>
                </a:moveTo>
                <a:lnTo>
                  <a:pt x="9319817" y="0"/>
                </a:lnTo>
                <a:lnTo>
                  <a:pt x="9319817" y="8258207"/>
                </a:lnTo>
                <a:lnTo>
                  <a:pt x="0" y="82582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679359" y="2570497"/>
            <a:ext cx="17704122" cy="14653191"/>
          </a:xfrm>
          <a:custGeom>
            <a:avLst/>
            <a:gdLst/>
            <a:ahLst/>
            <a:cxnLst/>
            <a:rect r="r" b="b" t="t" l="l"/>
            <a:pathLst>
              <a:path h="14653191" w="17704122">
                <a:moveTo>
                  <a:pt x="0" y="0"/>
                </a:moveTo>
                <a:lnTo>
                  <a:pt x="17704121" y="0"/>
                </a:lnTo>
                <a:lnTo>
                  <a:pt x="17704121" y="14653190"/>
                </a:lnTo>
                <a:lnTo>
                  <a:pt x="0" y="14653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459454" y="6834677"/>
            <a:ext cx="8091757" cy="5024863"/>
          </a:xfrm>
          <a:custGeom>
            <a:avLst/>
            <a:gdLst/>
            <a:ahLst/>
            <a:cxnLst/>
            <a:rect r="r" b="b" t="t" l="l"/>
            <a:pathLst>
              <a:path h="5024863" w="8091757">
                <a:moveTo>
                  <a:pt x="0" y="0"/>
                </a:moveTo>
                <a:lnTo>
                  <a:pt x="8091756" y="0"/>
                </a:lnTo>
                <a:lnTo>
                  <a:pt x="8091756" y="5024863"/>
                </a:lnTo>
                <a:lnTo>
                  <a:pt x="0" y="5024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1868917">
            <a:off x="12457415" y="7504893"/>
            <a:ext cx="2481507" cy="117872"/>
            <a:chOff x="0" y="0"/>
            <a:chExt cx="3308676" cy="15716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308731" cy="157226"/>
            </a:xfrm>
            <a:custGeom>
              <a:avLst/>
              <a:gdLst/>
              <a:ahLst/>
              <a:cxnLst/>
              <a:rect r="r" b="b" t="t" l="l"/>
              <a:pathLst>
                <a:path h="157226" w="3308731">
                  <a:moveTo>
                    <a:pt x="0" y="0"/>
                  </a:moveTo>
                  <a:lnTo>
                    <a:pt x="3308731" y="0"/>
                  </a:lnTo>
                  <a:lnTo>
                    <a:pt x="3308731" y="157226"/>
                  </a:lnTo>
                  <a:lnTo>
                    <a:pt x="0" y="15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933" r="1" b="-892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-1901483">
            <a:off x="15284170" y="7477711"/>
            <a:ext cx="2481507" cy="117872"/>
            <a:chOff x="0" y="0"/>
            <a:chExt cx="3308676" cy="1571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308731" cy="157226"/>
            </a:xfrm>
            <a:custGeom>
              <a:avLst/>
              <a:gdLst/>
              <a:ahLst/>
              <a:cxnLst/>
              <a:rect r="r" b="b" t="t" l="l"/>
              <a:pathLst>
                <a:path h="157226" w="3308731">
                  <a:moveTo>
                    <a:pt x="0" y="0"/>
                  </a:moveTo>
                  <a:lnTo>
                    <a:pt x="3308731" y="0"/>
                  </a:lnTo>
                  <a:lnTo>
                    <a:pt x="3308731" y="157226"/>
                  </a:lnTo>
                  <a:lnTo>
                    <a:pt x="0" y="15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933" r="1" b="-892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9577081" y="-100204"/>
            <a:ext cx="8274580" cy="2695336"/>
          </a:xfrm>
          <a:custGeom>
            <a:avLst/>
            <a:gdLst/>
            <a:ahLst/>
            <a:cxnLst/>
            <a:rect r="r" b="b" t="t" l="l"/>
            <a:pathLst>
              <a:path h="2695336" w="8274580">
                <a:moveTo>
                  <a:pt x="0" y="0"/>
                </a:moveTo>
                <a:lnTo>
                  <a:pt x="8274580" y="0"/>
                </a:lnTo>
                <a:lnTo>
                  <a:pt x="8274580" y="2695336"/>
                </a:lnTo>
                <a:lnTo>
                  <a:pt x="0" y="2695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266664" y="2034141"/>
            <a:ext cx="5558197" cy="6527278"/>
          </a:xfrm>
          <a:custGeom>
            <a:avLst/>
            <a:gdLst/>
            <a:ahLst/>
            <a:cxnLst/>
            <a:rect r="r" b="b" t="t" l="l"/>
            <a:pathLst>
              <a:path h="6527278" w="5558197">
                <a:moveTo>
                  <a:pt x="0" y="0"/>
                </a:moveTo>
                <a:lnTo>
                  <a:pt x="5558197" y="0"/>
                </a:lnTo>
                <a:lnTo>
                  <a:pt x="5558197" y="6527278"/>
                </a:lnTo>
                <a:lnTo>
                  <a:pt x="0" y="65272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563555" y="2383272"/>
            <a:ext cx="5005818" cy="5789629"/>
          </a:xfrm>
          <a:custGeom>
            <a:avLst/>
            <a:gdLst/>
            <a:ahLst/>
            <a:cxnLst/>
            <a:rect r="r" b="b" t="t" l="l"/>
            <a:pathLst>
              <a:path h="5789629" w="5005818">
                <a:moveTo>
                  <a:pt x="0" y="0"/>
                </a:moveTo>
                <a:lnTo>
                  <a:pt x="5005819" y="0"/>
                </a:lnTo>
                <a:lnTo>
                  <a:pt x="5005819" y="5789629"/>
                </a:lnTo>
                <a:lnTo>
                  <a:pt x="0" y="578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2563555" y="2794151"/>
            <a:ext cx="4967864" cy="4967864"/>
            <a:chOff x="0" y="0"/>
            <a:chExt cx="6623819" cy="662381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623812" cy="6623812"/>
            </a:xfrm>
            <a:custGeom>
              <a:avLst/>
              <a:gdLst/>
              <a:ahLst/>
              <a:cxnLst/>
              <a:rect r="r" b="b" t="t" l="l"/>
              <a:pathLst>
                <a:path h="6623812" w="6623812">
                  <a:moveTo>
                    <a:pt x="0" y="0"/>
                  </a:moveTo>
                  <a:lnTo>
                    <a:pt x="6623812" y="0"/>
                  </a:lnTo>
                  <a:lnTo>
                    <a:pt x="6623812" y="6623812"/>
                  </a:lnTo>
                  <a:lnTo>
                    <a:pt x="0" y="6623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874546" y="1628151"/>
            <a:ext cx="6413454" cy="7498201"/>
            <a:chOff x="0" y="0"/>
            <a:chExt cx="695214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7867"/>
              <a:ext cx="695214" cy="797066"/>
            </a:xfrm>
            <a:custGeom>
              <a:avLst/>
              <a:gdLst/>
              <a:ahLst/>
              <a:cxnLst/>
              <a:rect r="r" b="b" t="t" l="l"/>
              <a:pathLst>
                <a:path h="797066" w="695214">
                  <a:moveTo>
                    <a:pt x="372684" y="6792"/>
                  </a:moveTo>
                  <a:lnTo>
                    <a:pt x="670138" y="180674"/>
                  </a:lnTo>
                  <a:cubicBezTo>
                    <a:pt x="685668" y="189753"/>
                    <a:pt x="695214" y="206391"/>
                    <a:pt x="695214" y="224380"/>
                  </a:cubicBezTo>
                  <a:lnTo>
                    <a:pt x="695214" y="572686"/>
                  </a:lnTo>
                  <a:cubicBezTo>
                    <a:pt x="695214" y="590675"/>
                    <a:pt x="685668" y="607313"/>
                    <a:pt x="670138" y="616392"/>
                  </a:cubicBezTo>
                  <a:lnTo>
                    <a:pt x="372684" y="790274"/>
                  </a:lnTo>
                  <a:cubicBezTo>
                    <a:pt x="357192" y="799330"/>
                    <a:pt x="338022" y="799330"/>
                    <a:pt x="322531" y="790274"/>
                  </a:cubicBezTo>
                  <a:lnTo>
                    <a:pt x="25076" y="616392"/>
                  </a:lnTo>
                  <a:cubicBezTo>
                    <a:pt x="9546" y="607313"/>
                    <a:pt x="0" y="590675"/>
                    <a:pt x="0" y="572686"/>
                  </a:cubicBezTo>
                  <a:lnTo>
                    <a:pt x="0" y="224380"/>
                  </a:lnTo>
                  <a:cubicBezTo>
                    <a:pt x="0" y="206391"/>
                    <a:pt x="9546" y="189753"/>
                    <a:pt x="25076" y="180674"/>
                  </a:cubicBezTo>
                  <a:lnTo>
                    <a:pt x="322531" y="6792"/>
                  </a:lnTo>
                  <a:cubicBezTo>
                    <a:pt x="338022" y="-2264"/>
                    <a:pt x="357192" y="-2264"/>
                    <a:pt x="372684" y="6792"/>
                  </a:cubicBezTo>
                  <a:close/>
                </a:path>
              </a:pathLst>
            </a:custGeom>
            <a:ln w="190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130175"/>
              <a:ext cx="695214" cy="542925"/>
            </a:xfrm>
            <a:prstGeom prst="rect">
              <a:avLst/>
            </a:prstGeom>
          </p:spPr>
          <p:txBody>
            <a:bodyPr anchor="ctr" rtlCol="false" tIns="46565" lIns="46565" bIns="46565" rIns="46565"/>
            <a:lstStyle/>
            <a:p>
              <a:pPr algn="ctr">
                <a:lnSpc>
                  <a:spcPts val="771"/>
                </a:lnSpc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23922" y="2274165"/>
            <a:ext cx="13345881" cy="4347522"/>
          </a:xfrm>
          <a:custGeom>
            <a:avLst/>
            <a:gdLst/>
            <a:ahLst/>
            <a:cxnLst/>
            <a:rect r="r" b="b" t="t" l="l"/>
            <a:pathLst>
              <a:path h="4347522" w="13345881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t="0" r="-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00333" y="2519494"/>
            <a:ext cx="707002" cy="698164"/>
          </a:xfrm>
          <a:custGeom>
            <a:avLst/>
            <a:gdLst/>
            <a:ahLst/>
            <a:cxnLst/>
            <a:rect r="r" b="b" t="t" l="l"/>
            <a:pathLst>
              <a:path h="698164" w="707002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193" y="2592973"/>
            <a:ext cx="791023" cy="685224"/>
          </a:xfrm>
          <a:custGeom>
            <a:avLst/>
            <a:gdLst/>
            <a:ahLst/>
            <a:cxnLst/>
            <a:rect r="r" b="b" t="t" l="l"/>
            <a:pathLst>
              <a:path h="685224" w="791023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3987" y="2592973"/>
            <a:ext cx="794462" cy="685224"/>
          </a:xfrm>
          <a:custGeom>
            <a:avLst/>
            <a:gdLst/>
            <a:ahLst/>
            <a:cxnLst/>
            <a:rect r="r" b="b" t="t" l="l"/>
            <a:pathLst>
              <a:path h="685224" w="794462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9382" y="2545592"/>
            <a:ext cx="638700" cy="645967"/>
          </a:xfrm>
          <a:custGeom>
            <a:avLst/>
            <a:gdLst/>
            <a:ahLst/>
            <a:cxnLst/>
            <a:rect r="r" b="b" t="t" l="l"/>
            <a:pathLst>
              <a:path h="645967" w="638700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95455" y="333360"/>
            <a:ext cx="12375666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</a:t>
            </a: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uestros niveles de educación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58557" y="3632871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Educación primaria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y básica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58557" y="6770376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36785" y="7529887"/>
            <a:ext cx="1731893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37291" y="7529887"/>
            <a:ext cx="1502880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37240" y="7804577"/>
            <a:ext cx="2488348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72439" y="8177918"/>
            <a:ext cx="2854842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4557" y="6802729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033030" y="6770376"/>
            <a:ext cx="3064491" cy="79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319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Profesorados</a:t>
            </a:r>
          </a:p>
          <a:p>
            <a:pPr algn="l">
              <a:lnSpc>
                <a:spcPts val="3247"/>
              </a:lnSpc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Licenciaturas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172439" y="6802729"/>
            <a:ext cx="2997364" cy="1191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Especialización</a:t>
            </a:r>
          </a:p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Maestria</a:t>
            </a:r>
          </a:p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Doctorado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44557" y="3669678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Formación técnica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y profesional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58106" y="3885356"/>
            <a:ext cx="2706223" cy="99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Programas de licenci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atura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314566" y="3885356"/>
            <a:ext cx="2638278" cy="99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Estudios de 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posgrado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9680" t="0" r="-52616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008413" y="1639914"/>
            <a:ext cx="2377170" cy="5392369"/>
          </a:xfrm>
          <a:custGeom>
            <a:avLst/>
            <a:gdLst/>
            <a:ahLst/>
            <a:cxnLst/>
            <a:rect r="r" b="b" t="t" l="l"/>
            <a:pathLst>
              <a:path h="5392369" w="2377170">
                <a:moveTo>
                  <a:pt x="0" y="0"/>
                </a:moveTo>
                <a:lnTo>
                  <a:pt x="2377170" y="0"/>
                </a:lnTo>
                <a:lnTo>
                  <a:pt x="2377170" y="5392369"/>
                </a:lnTo>
                <a:lnTo>
                  <a:pt x="0" y="5392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25014" y="1639914"/>
            <a:ext cx="2341992" cy="5392369"/>
          </a:xfrm>
          <a:custGeom>
            <a:avLst/>
            <a:gdLst/>
            <a:ahLst/>
            <a:cxnLst/>
            <a:rect r="r" b="b" t="t" l="l"/>
            <a:pathLst>
              <a:path h="5392369" w="2341992">
                <a:moveTo>
                  <a:pt x="0" y="0"/>
                </a:moveTo>
                <a:lnTo>
                  <a:pt x="2341992" y="0"/>
                </a:lnTo>
                <a:lnTo>
                  <a:pt x="2341992" y="5392369"/>
                </a:lnTo>
                <a:lnTo>
                  <a:pt x="0" y="5392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284239" y="7239154"/>
            <a:ext cx="2505117" cy="1917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30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personal administrativo (staff)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633879" y="1860233"/>
            <a:ext cx="1562002" cy="171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9"/>
              </a:lnSpc>
            </a:pPr>
            <a:r>
              <a:rPr lang="en-US" sz="746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915880" y="1661224"/>
            <a:ext cx="2377170" cy="5392369"/>
          </a:xfrm>
          <a:custGeom>
            <a:avLst/>
            <a:gdLst/>
            <a:ahLst/>
            <a:cxnLst/>
            <a:rect r="r" b="b" t="t" l="l"/>
            <a:pathLst>
              <a:path h="5392369" w="2377170">
                <a:moveTo>
                  <a:pt x="0" y="0"/>
                </a:moveTo>
                <a:lnTo>
                  <a:pt x="2377170" y="0"/>
                </a:lnTo>
                <a:lnTo>
                  <a:pt x="2377170" y="5392369"/>
                </a:lnTo>
                <a:lnTo>
                  <a:pt x="0" y="53923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261025" y="7316498"/>
            <a:ext cx="1860840" cy="145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30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profesores</a:t>
            </a:r>
          </a:p>
          <a:p>
            <a:pPr algn="ctr">
              <a:lnSpc>
                <a:spcPts val="3661"/>
              </a:lnSpc>
            </a:pPr>
            <a:r>
              <a:rPr lang="en-US" sz="30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(&gt;90%PhD)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368286" y="1881542"/>
            <a:ext cx="1536094" cy="171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9"/>
              </a:lnSpc>
            </a:pPr>
            <a:r>
              <a:rPr lang="en-US" sz="746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365573" y="1639914"/>
            <a:ext cx="2377170" cy="5392369"/>
          </a:xfrm>
          <a:custGeom>
            <a:avLst/>
            <a:gdLst/>
            <a:ahLst/>
            <a:cxnLst/>
            <a:rect r="r" b="b" t="t" l="l"/>
            <a:pathLst>
              <a:path h="5392369" w="2377170">
                <a:moveTo>
                  <a:pt x="0" y="0"/>
                </a:moveTo>
                <a:lnTo>
                  <a:pt x="2377170" y="0"/>
                </a:lnTo>
                <a:lnTo>
                  <a:pt x="2377170" y="5392369"/>
                </a:lnTo>
                <a:lnTo>
                  <a:pt x="0" y="53923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331315" y="7295188"/>
            <a:ext cx="2411427" cy="1963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3050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estudiantes con registro activo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531227" y="1894826"/>
            <a:ext cx="1952839" cy="171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9"/>
              </a:lnSpc>
            </a:pPr>
            <a:r>
              <a:rPr lang="en-US" sz="746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95455" y="333360"/>
            <a:ext cx="10682806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números</a:t>
            </a:r>
          </a:p>
        </p:txBody>
      </p:sp>
      <p:sp>
        <p:nvSpPr>
          <p:cNvPr name="TextBox 19" id="19"/>
          <p:cNvSpPr txBox="true"/>
          <p:nvPr/>
        </p:nvSpPr>
        <p:spPr>
          <a:xfrm rot="60000">
            <a:off x="4453038" y="7310069"/>
            <a:ext cx="1447475" cy="1006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3050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personas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238644" y="1894826"/>
            <a:ext cx="1952839" cy="171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9"/>
              </a:lnSpc>
            </a:pPr>
            <a:r>
              <a:rPr lang="en-US" sz="746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90802" y="29109"/>
            <a:ext cx="14043114" cy="1188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6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la UFU!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2875088" cy="10409466"/>
            <a:chOff x="0" y="0"/>
            <a:chExt cx="3833450" cy="138792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33495" cy="13879322"/>
            </a:xfrm>
            <a:custGeom>
              <a:avLst/>
              <a:gdLst/>
              <a:ahLst/>
              <a:cxnLst/>
              <a:rect r="r" b="b" t="t" l="l"/>
              <a:pathLst>
                <a:path h="13879322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888" t="0" r="-556313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936800" y="9434288"/>
            <a:ext cx="9923109" cy="615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0"/>
              </a:lnSpc>
            </a:pPr>
            <a:r>
              <a:rPr lang="en-US" sz="3492" u="sng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  <a:hlinkClick r:id="rId4" tooltip="https://youtu.be/JuRnbN1_lg0"/>
              </a:rPr>
              <a:t>https://www.youtube.com/watch?v=0sSN29KHzY4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3572384" y="1458052"/>
            <a:ext cx="13916016" cy="78216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7349" y="1916054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190" t="0" r="-54965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261941" y="2371034"/>
            <a:ext cx="547016" cy="544281"/>
          </a:xfrm>
          <a:custGeom>
            <a:avLst/>
            <a:gdLst/>
            <a:ahLst/>
            <a:cxnLst/>
            <a:rect r="r" b="b" t="t" l="l"/>
            <a:pathLst>
              <a:path h="544281" w="547016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51" r="0" b="-25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95810" y="4620148"/>
            <a:ext cx="669890" cy="523351"/>
          </a:xfrm>
          <a:custGeom>
            <a:avLst/>
            <a:gdLst/>
            <a:ahLst/>
            <a:cxnLst/>
            <a:rect r="r" b="b" t="t" l="l"/>
            <a:pathLst>
              <a:path h="523351" w="669890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78" r="0" b="-47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95810" y="5719143"/>
            <a:ext cx="520116" cy="650145"/>
          </a:xfrm>
          <a:custGeom>
            <a:avLst/>
            <a:gdLst/>
            <a:ahLst/>
            <a:cxnLst/>
            <a:rect r="r" b="b" t="t" l="l"/>
            <a:pathLst>
              <a:path h="650145" w="520116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24" t="0" r="-724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62675" y="3444147"/>
            <a:ext cx="668079" cy="615468"/>
          </a:xfrm>
          <a:custGeom>
            <a:avLst/>
            <a:gdLst/>
            <a:ahLst/>
            <a:cxnLst/>
            <a:rect r="r" b="b" t="t" l="l"/>
            <a:pathLst>
              <a:path h="615468" w="668079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451" r="0" b="-451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62676" y="6867681"/>
            <a:ext cx="668079" cy="652212"/>
          </a:xfrm>
          <a:custGeom>
            <a:avLst/>
            <a:gdLst/>
            <a:ahLst/>
            <a:cxnLst/>
            <a:rect r="r" b="b" t="t" l="l"/>
            <a:pathLst>
              <a:path h="652212" w="668079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27" t="0" r="-22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36734" y="7881312"/>
            <a:ext cx="881637" cy="749392"/>
          </a:xfrm>
          <a:custGeom>
            <a:avLst/>
            <a:gdLst/>
            <a:ahLst/>
            <a:cxnLst/>
            <a:rect r="r" b="b" t="t" l="l"/>
            <a:pathLst>
              <a:path h="749392" w="881637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31" t="0" r="-3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95810" y="7950927"/>
            <a:ext cx="10086732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+50 oportunidades de Educación a Distancia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8317" y="3556188"/>
            <a:ext cx="11976268" cy="363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programas de Doctorado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8316" y="6815900"/>
            <a:ext cx="12064864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cursos de Especialización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02980" y="4546545"/>
            <a:ext cx="12014960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programas de Maestría Académica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95810" y="2276460"/>
            <a:ext cx="1308153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carreras de Grado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02980" y="5822189"/>
            <a:ext cx="12828833" cy="363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programas de Maestría Profesional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95455" y="333360"/>
            <a:ext cx="13587726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Nuestra Universidad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75088" y="1964301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815" t="0" r="-54903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72989" y="2400799"/>
            <a:ext cx="584809" cy="515362"/>
          </a:xfrm>
          <a:custGeom>
            <a:avLst/>
            <a:gdLst/>
            <a:ahLst/>
            <a:cxnLst/>
            <a:rect r="r" b="b" t="t" l="l"/>
            <a:pathLst>
              <a:path h="515362" w="584809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31" r="0" b="-3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73344" y="5763288"/>
            <a:ext cx="555498" cy="593322"/>
          </a:xfrm>
          <a:custGeom>
            <a:avLst/>
            <a:gdLst/>
            <a:ahLst/>
            <a:cxnLst/>
            <a:rect r="r" b="b" t="t" l="l"/>
            <a:pathLst>
              <a:path h="593322" w="555498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" t="0" r="-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9849" y="6878515"/>
            <a:ext cx="541245" cy="638810"/>
          </a:xfrm>
          <a:custGeom>
            <a:avLst/>
            <a:gdLst/>
            <a:ahLst/>
            <a:cxnLst/>
            <a:rect r="r" b="b" t="t" l="l"/>
            <a:pathLst>
              <a:path h="638810" w="541245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38" r="0" b="-5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89483" y="4653244"/>
            <a:ext cx="523222" cy="505565"/>
          </a:xfrm>
          <a:custGeom>
            <a:avLst/>
            <a:gdLst/>
            <a:ahLst/>
            <a:cxnLst/>
            <a:rect r="r" b="b" t="t" l="l"/>
            <a:pathLst>
              <a:path h="505565" w="523222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805" r="0" b="-80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92492" y="3496533"/>
            <a:ext cx="593981" cy="593981"/>
          </a:xfrm>
          <a:custGeom>
            <a:avLst/>
            <a:gdLst/>
            <a:ahLst/>
            <a:cxnLst/>
            <a:rect r="r" b="b" t="t" l="l"/>
            <a:pathLst>
              <a:path h="593981" w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094522" y="7982672"/>
            <a:ext cx="715326" cy="631354"/>
            <a:chOff x="0" y="0"/>
            <a:chExt cx="953768" cy="8418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3770" cy="841756"/>
            </a:xfrm>
            <a:custGeom>
              <a:avLst/>
              <a:gdLst/>
              <a:ahLst/>
              <a:cxnLst/>
              <a:rect r="r" b="b" t="t" l="l"/>
              <a:pathLst>
                <a:path h="841756" w="953770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t="0" r="-35664" b="-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024161" y="7931636"/>
            <a:ext cx="10086732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Entorno Virtual de Aprendizaje (EVA) utilizado: Moodle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12706" y="3571495"/>
            <a:ext cx="11976268" cy="33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carreras de Grado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706" y="6815661"/>
            <a:ext cx="12064864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cursos de Actualización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32174" y="4539314"/>
            <a:ext cx="12014960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cursos de Especialización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73344" y="2291769"/>
            <a:ext cx="13081534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programas de Educación a Distancia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32174" y="5823918"/>
            <a:ext cx="12828833" cy="33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cursos de Extensión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95453" y="333360"/>
            <a:ext cx="10191946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Educación a Distancia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6503" t="0" r="-54934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29985" y="339161"/>
            <a:ext cx="13101315" cy="1714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30"/>
              </a:lnSpc>
            </a:pPr>
            <a:r>
              <a:rPr lang="en-US" sz="48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Nuestras áreas generales de conocimiento</a:t>
            </a:r>
          </a:p>
          <a:p>
            <a:pPr algn="l">
              <a:lnSpc>
                <a:spcPts val="683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831311" y="2051514"/>
            <a:ext cx="13546532" cy="6671667"/>
          </a:xfrm>
          <a:custGeom>
            <a:avLst/>
            <a:gdLst/>
            <a:ahLst/>
            <a:cxnLst/>
            <a:rect r="r" b="b" t="t" l="l"/>
            <a:pathLst>
              <a:path h="6671667" w="13546532">
                <a:moveTo>
                  <a:pt x="0" y="0"/>
                </a:moveTo>
                <a:lnTo>
                  <a:pt x="13546532" y="0"/>
                </a:lnTo>
                <a:lnTo>
                  <a:pt x="13546532" y="6671666"/>
                </a:lnTo>
                <a:lnTo>
                  <a:pt x="0" y="667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356420" y="4394554"/>
            <a:ext cx="2496312" cy="1890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Áreas </a:t>
            </a:r>
          </a:p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generales de conocimiento</a:t>
            </a:r>
          </a:p>
          <a:p>
            <a:pPr algn="ctr">
              <a:lnSpc>
                <a:spcPts val="282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200697" y="2416441"/>
            <a:ext cx="2533660" cy="3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Biológicas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30580" y="3649237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Médicas y de la Salud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70401" y="5003385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Ingeniería y Computación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89451" y="6203043"/>
            <a:ext cx="2375201" cy="1044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Agronómicas y Veterinarias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91172" y="7958141"/>
            <a:ext cx="2375201" cy="3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Hum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27534" y="7717055"/>
            <a:ext cx="302224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Multidisciplinario: Tecnología/Gestión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577569" y="6385233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idisciplinario: Ingeniería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596619" y="5036285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S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ociales Aplicadas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250521" y="3668287"/>
            <a:ext cx="2900068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Matemáticas y Naturales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541529" y="2357701"/>
            <a:ext cx="2375201" cy="3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Lenguas y Artes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adicionales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647207" y="6383667"/>
            <a:ext cx="4496793" cy="2979125"/>
          </a:xfrm>
          <a:custGeom>
            <a:avLst/>
            <a:gdLst/>
            <a:ahLst/>
            <a:cxnLst/>
            <a:rect r="r" b="b" t="t" l="l"/>
            <a:pathLst>
              <a:path h="2979125" w="4496793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80643" y="6383667"/>
            <a:ext cx="4851156" cy="3060648"/>
          </a:xfrm>
          <a:custGeom>
            <a:avLst/>
            <a:gdLst/>
            <a:ahLst/>
            <a:cxnLst/>
            <a:rect r="r" b="b" t="t" l="l"/>
            <a:pathLst>
              <a:path h="3060648" w="4851156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" t="0" r="-959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47207" y="2498183"/>
            <a:ext cx="5033384" cy="2894196"/>
          </a:xfrm>
          <a:custGeom>
            <a:avLst/>
            <a:gdLst/>
            <a:ahLst/>
            <a:cxnLst/>
            <a:rect r="r" b="b" t="t" l="l"/>
            <a:pathLst>
              <a:path h="2894196" w="5033384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993490" y="2509228"/>
            <a:ext cx="4376856" cy="2894196"/>
          </a:xfrm>
          <a:custGeom>
            <a:avLst/>
            <a:gdLst/>
            <a:ahLst/>
            <a:cxnLst/>
            <a:rect r="r" b="b" t="t" l="l"/>
            <a:pathLst>
              <a:path h="2894196" w="4376856">
                <a:moveTo>
                  <a:pt x="0" y="0"/>
                </a:moveTo>
                <a:lnTo>
                  <a:pt x="4376855" y="0"/>
                </a:lnTo>
                <a:lnTo>
                  <a:pt x="4376855" y="2894195"/>
                </a:lnTo>
                <a:lnTo>
                  <a:pt x="0" y="28941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680621" y="5866238"/>
            <a:ext cx="3251200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est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a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ón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de r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a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d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io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 FM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20158" y="1860961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centros deportivos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51360" y="5866238"/>
            <a:ext cx="388848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canal de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 t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elevis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ó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287903" y="1860961"/>
            <a:ext cx="1788029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b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ib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l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ot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ca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048101" y="2517825"/>
            <a:ext cx="6389613" cy="4257080"/>
          </a:xfrm>
          <a:custGeom>
            <a:avLst/>
            <a:gdLst/>
            <a:ahLst/>
            <a:cxnLst/>
            <a:rect r="r" b="b" t="t" l="l"/>
            <a:pathLst>
              <a:path h="4257080" w="6389613">
                <a:moveTo>
                  <a:pt x="0" y="0"/>
                </a:moveTo>
                <a:lnTo>
                  <a:pt x="6389613" y="0"/>
                </a:lnTo>
                <a:lnTo>
                  <a:pt x="6389613" y="4257079"/>
                </a:lnTo>
                <a:lnTo>
                  <a:pt x="0" y="4257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Restaurantes universitarios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97667" y="1868548"/>
            <a:ext cx="3690481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restaurantes universitarios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117217" y="3554202"/>
            <a:ext cx="287327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Comidas todos los días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19127" y="4327324"/>
            <a:ext cx="7542731" cy="4242786"/>
          </a:xfrm>
          <a:custGeom>
            <a:avLst/>
            <a:gdLst/>
            <a:ahLst/>
            <a:cxnLst/>
            <a:rect r="r" b="b" t="t" l="l"/>
            <a:pathLst>
              <a:path h="4242786" w="7542731">
                <a:moveTo>
                  <a:pt x="0" y="0"/>
                </a:moveTo>
                <a:lnTo>
                  <a:pt x="7542731" y="0"/>
                </a:lnTo>
                <a:lnTo>
                  <a:pt x="7542731" y="4242786"/>
                </a:lnTo>
                <a:lnTo>
                  <a:pt x="0" y="424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516662" y="6158273"/>
            <a:ext cx="5523426" cy="3652365"/>
          </a:xfrm>
          <a:custGeom>
            <a:avLst/>
            <a:gdLst/>
            <a:ahLst/>
            <a:cxnLst/>
            <a:rect r="r" b="b" t="t" l="l"/>
            <a:pathLst>
              <a:path h="3652365" w="5523426">
                <a:moveTo>
                  <a:pt x="0" y="0"/>
                </a:moveTo>
                <a:lnTo>
                  <a:pt x="5523426" y="0"/>
                </a:lnTo>
                <a:lnTo>
                  <a:pt x="5523426" y="3652365"/>
                </a:lnTo>
                <a:lnTo>
                  <a:pt x="0" y="3652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97119" y="2352404"/>
            <a:ext cx="5474869" cy="3627101"/>
          </a:xfrm>
          <a:custGeom>
            <a:avLst/>
            <a:gdLst/>
            <a:ahLst/>
            <a:cxnLst/>
            <a:rect r="r" b="b" t="t" l="l"/>
            <a:pathLst>
              <a:path h="3627101" w="5474869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91720" y="2352404"/>
            <a:ext cx="5474869" cy="3627101"/>
          </a:xfrm>
          <a:custGeom>
            <a:avLst/>
            <a:gdLst/>
            <a:ahLst/>
            <a:cxnLst/>
            <a:rect r="r" b="b" t="t" l="l"/>
            <a:pathLst>
              <a:path h="3627101" w="5474869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874890" y="1709811"/>
            <a:ext cx="3987091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hospitales universitarios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adicionales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Laboratorios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534798" y="1798903"/>
            <a:ext cx="4913987" cy="2045447"/>
          </a:xfrm>
          <a:custGeom>
            <a:avLst/>
            <a:gdLst/>
            <a:ahLst/>
            <a:cxnLst/>
            <a:rect r="r" b="b" t="t" l="l"/>
            <a:pathLst>
              <a:path h="2045447" w="4913987">
                <a:moveTo>
                  <a:pt x="0" y="0"/>
                </a:moveTo>
                <a:lnTo>
                  <a:pt x="4913987" y="0"/>
                </a:lnTo>
                <a:lnTo>
                  <a:pt x="4913987" y="2045447"/>
                </a:lnTo>
                <a:lnTo>
                  <a:pt x="0" y="204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79726" y="4652568"/>
            <a:ext cx="5369059" cy="3805320"/>
          </a:xfrm>
          <a:custGeom>
            <a:avLst/>
            <a:gdLst/>
            <a:ahLst/>
            <a:cxnLst/>
            <a:rect r="r" b="b" t="t" l="l"/>
            <a:pathLst>
              <a:path h="3805320" w="5369059">
                <a:moveTo>
                  <a:pt x="0" y="0"/>
                </a:moveTo>
                <a:lnTo>
                  <a:pt x="5369059" y="0"/>
                </a:lnTo>
                <a:lnTo>
                  <a:pt x="5369059" y="3805320"/>
                </a:lnTo>
                <a:lnTo>
                  <a:pt x="0" y="380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61079" y="6376644"/>
            <a:ext cx="5945950" cy="3344597"/>
          </a:xfrm>
          <a:custGeom>
            <a:avLst/>
            <a:gdLst/>
            <a:ahLst/>
            <a:cxnLst/>
            <a:rect r="r" b="b" t="t" l="l"/>
            <a:pathLst>
              <a:path h="3344597" w="5945950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61079" y="1798903"/>
            <a:ext cx="5945950" cy="3344597"/>
          </a:xfrm>
          <a:custGeom>
            <a:avLst/>
            <a:gdLst/>
            <a:ahLst/>
            <a:cxnLst/>
            <a:rect r="r" b="b" t="t" l="l"/>
            <a:pathLst>
              <a:path h="3344597" w="5945950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21552" y="2764477"/>
            <a:ext cx="69076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NBA3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22246" y="7722284"/>
            <a:ext cx="595709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LTAD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5081" y="880316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4407507" y="0"/>
            <a:ext cx="7248318" cy="10287000"/>
            <a:chOff x="0" y="0"/>
            <a:chExt cx="966442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6444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64446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995" t="0" r="-6799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38" y="33537"/>
            <a:ext cx="11562241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Sobre la UFU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6845296" y="5758800"/>
            <a:ext cx="461549" cy="266476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420557" y="4316449"/>
            <a:ext cx="7315200" cy="2459736"/>
          </a:xfrm>
          <a:custGeom>
            <a:avLst/>
            <a:gdLst/>
            <a:ahLst/>
            <a:cxnLst/>
            <a:rect r="r" b="b" t="t" l="l"/>
            <a:pathLst>
              <a:path h="2459736" w="7315200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306845" y="4867207"/>
            <a:ext cx="5811684" cy="155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59"/>
              </a:lnSpc>
              <a:spcBef>
                <a:spcPct val="0"/>
              </a:spcBef>
            </a:pPr>
            <a:r>
              <a:rPr lang="en-US" sz="4471" spc="4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costo d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matrícula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132177" y="5123305"/>
            <a:ext cx="877561" cy="1126884"/>
          </a:xfrm>
          <a:custGeom>
            <a:avLst/>
            <a:gdLst/>
            <a:ahLst/>
            <a:cxnLst/>
            <a:rect r="r" b="b" t="t" l="l"/>
            <a:pathLst>
              <a:path h="1126884" w="877561">
                <a:moveTo>
                  <a:pt x="0" y="0"/>
                </a:moveTo>
                <a:lnTo>
                  <a:pt x="877561" y="0"/>
                </a:lnTo>
                <a:lnTo>
                  <a:pt x="877561" y="1126884"/>
                </a:lnTo>
                <a:lnTo>
                  <a:pt x="0" y="112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1" id="11"/>
          <p:cNvGrpSpPr/>
          <p:nvPr/>
        </p:nvGrpSpPr>
        <p:grpSpPr>
          <a:xfrm rot="0">
            <a:off x="6420557" y="1419625"/>
            <a:ext cx="7315200" cy="2459736"/>
            <a:chOff x="0" y="0"/>
            <a:chExt cx="9753600" cy="327964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753600" cy="3279648"/>
            </a:xfrm>
            <a:custGeom>
              <a:avLst/>
              <a:gdLst/>
              <a:ahLst/>
              <a:cxnLst/>
              <a:rect r="r" b="b" t="t" l="l"/>
              <a:pathLst>
                <a:path h="32796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0574" y="1166697"/>
              <a:ext cx="1361654" cy="1155704"/>
            </a:xfrm>
            <a:custGeom>
              <a:avLst/>
              <a:gdLst/>
              <a:ahLst/>
              <a:cxnLst/>
              <a:rect r="r" b="b" t="t" l="l"/>
              <a:pathLst>
                <a:path h="1155704" w="1361654">
                  <a:moveTo>
                    <a:pt x="0" y="0"/>
                  </a:moveTo>
                  <a:lnTo>
                    <a:pt x="1361654" y="0"/>
                  </a:lnTo>
                  <a:lnTo>
                    <a:pt x="1361654" y="1155703"/>
                  </a:lnTo>
                  <a:lnTo>
                    <a:pt x="0" y="1155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921418" y="1330590"/>
              <a:ext cx="7178329" cy="991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</a:t>
              </a: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undada en 1978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792442" y="7128610"/>
            <a:ext cx="7943314" cy="2459736"/>
            <a:chOff x="0" y="0"/>
            <a:chExt cx="10591086" cy="32796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837486" y="0"/>
              <a:ext cx="9753600" cy="3279648"/>
            </a:xfrm>
            <a:custGeom>
              <a:avLst/>
              <a:gdLst/>
              <a:ahLst/>
              <a:cxnLst/>
              <a:rect r="r" b="b" t="t" l="l"/>
              <a:pathLst>
                <a:path h="32796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1210374"/>
              <a:ext cx="10345495" cy="988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 strike="noStrike" u="none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Pública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1937714" y="986893"/>
              <a:ext cx="1710910" cy="1521154"/>
            </a:xfrm>
            <a:custGeom>
              <a:avLst/>
              <a:gdLst/>
              <a:ahLst/>
              <a:cxnLst/>
              <a:rect r="r" b="b" t="t" l="l"/>
              <a:pathLst>
                <a:path h="1521154" w="1710910">
                  <a:moveTo>
                    <a:pt x="0" y="0"/>
                  </a:moveTo>
                  <a:lnTo>
                    <a:pt x="1710909" y="0"/>
                  </a:lnTo>
                  <a:lnTo>
                    <a:pt x="1710909" y="1521155"/>
                  </a:lnTo>
                  <a:lnTo>
                    <a:pt x="0" y="1521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519816" y="162006"/>
            <a:ext cx="11964103" cy="6729808"/>
          </a:xfrm>
          <a:custGeom>
            <a:avLst/>
            <a:gdLst/>
            <a:ahLst/>
            <a:cxnLst/>
            <a:rect r="r" b="b" t="t" l="l"/>
            <a:pathLst>
              <a:path h="6729808" w="11964103">
                <a:moveTo>
                  <a:pt x="0" y="0"/>
                </a:moveTo>
                <a:lnTo>
                  <a:pt x="11964103" y="0"/>
                </a:lnTo>
                <a:lnTo>
                  <a:pt x="11964103" y="6729808"/>
                </a:lnTo>
                <a:lnTo>
                  <a:pt x="0" y="6729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288641" y="6948964"/>
            <a:ext cx="10426452" cy="220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842" b="true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Parque Tecnológico</a:t>
            </a:r>
          </a:p>
          <a:p>
            <a:pPr algn="ctr">
              <a:lnSpc>
                <a:spcPts val="3410"/>
              </a:lnSpc>
            </a:p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Laboratorio de Termoquímica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EMBRAPII: Empresa Brasileña de Investigación e Innovación Industrial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920458"/>
            <a:ext cx="18288000" cy="9883678"/>
            <a:chOff x="0" y="0"/>
            <a:chExt cx="24384000" cy="13178238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3178282"/>
            </a:xfrm>
            <a:custGeom>
              <a:avLst/>
              <a:gdLst/>
              <a:ahLst/>
              <a:cxnLst/>
              <a:rect r="r" b="b" t="t" l="l"/>
              <a:pathLst>
                <a:path h="13178282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384000" y="13178282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11234" r="0" b="-1123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43097" y="7895051"/>
            <a:ext cx="11540096" cy="2240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0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nuestra Oficina de Relaciones Internacionales!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295455" y="333360"/>
            <a:ext cx="13620945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números internacionales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970802" y="2298536"/>
            <a:ext cx="1689761" cy="3890627"/>
          </a:xfrm>
          <a:custGeom>
            <a:avLst/>
            <a:gdLst/>
            <a:ahLst/>
            <a:cxnLst/>
            <a:rect r="r" b="b" t="t" l="l"/>
            <a:pathLst>
              <a:path h="3890627" w="1689761">
                <a:moveTo>
                  <a:pt x="0" y="0"/>
                </a:moveTo>
                <a:lnTo>
                  <a:pt x="1689761" y="0"/>
                </a:lnTo>
                <a:lnTo>
                  <a:pt x="1689761" y="3890628"/>
                </a:lnTo>
                <a:lnTo>
                  <a:pt x="0" y="3890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102658" y="2483297"/>
            <a:ext cx="1408985" cy="1037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39"/>
              </a:lnSpc>
            </a:pPr>
            <a:r>
              <a:rPr lang="en-US" sz="538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71517" y="6478223"/>
            <a:ext cx="1748795" cy="108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  <a:p>
            <a:pPr algn="ctr">
              <a:lnSpc>
                <a:spcPts val="2733"/>
              </a:lnSpc>
            </a:pP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universidades sócias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812454" y="2371173"/>
            <a:ext cx="1689761" cy="3890627"/>
          </a:xfrm>
          <a:custGeom>
            <a:avLst/>
            <a:gdLst/>
            <a:ahLst/>
            <a:cxnLst/>
            <a:rect r="r" b="b" t="t" l="l"/>
            <a:pathLst>
              <a:path h="3890627" w="1689761">
                <a:moveTo>
                  <a:pt x="0" y="0"/>
                </a:moveTo>
                <a:lnTo>
                  <a:pt x="1689762" y="0"/>
                </a:lnTo>
                <a:lnTo>
                  <a:pt x="1689762" y="3890628"/>
                </a:lnTo>
                <a:lnTo>
                  <a:pt x="0" y="3890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173544" y="2555976"/>
            <a:ext cx="1054155" cy="1037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39"/>
              </a:lnSpc>
            </a:pPr>
            <a:r>
              <a:rPr lang="en-US" sz="538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538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778279" y="6463904"/>
            <a:ext cx="1971456" cy="73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3"/>
              </a:lnSpc>
            </a:pP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     +10 </a:t>
            </a:r>
          </a:p>
          <a:p>
            <a:pPr algn="l">
              <a:lnSpc>
                <a:spcPts val="2733"/>
              </a:lnSpc>
            </a:pP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doble titulación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330316" y="2208062"/>
            <a:ext cx="1775062" cy="4026550"/>
          </a:xfrm>
          <a:custGeom>
            <a:avLst/>
            <a:gdLst/>
            <a:ahLst/>
            <a:cxnLst/>
            <a:rect r="r" b="b" t="t" l="l"/>
            <a:pathLst>
              <a:path h="4026550" w="1775062">
                <a:moveTo>
                  <a:pt x="0" y="0"/>
                </a:moveTo>
                <a:lnTo>
                  <a:pt x="1775062" y="0"/>
                </a:lnTo>
                <a:lnTo>
                  <a:pt x="1775062" y="4026550"/>
                </a:lnTo>
                <a:lnTo>
                  <a:pt x="0" y="4026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445116" y="6478223"/>
            <a:ext cx="1660262" cy="108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2733"/>
              </a:lnSpc>
            </a:pPr>
            <a:r>
              <a:rPr lang="en-US" sz="22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profesores internacioales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668133" y="2433016"/>
            <a:ext cx="1147021" cy="1085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557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89594" y="6463902"/>
            <a:ext cx="1907241" cy="108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sz="2278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  <a:p>
            <a:pPr algn="ctr">
              <a:lnSpc>
                <a:spcPts val="2733"/>
              </a:lnSpc>
            </a:pPr>
            <a:r>
              <a:rPr lang="en-US" sz="2278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programas internacionales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431224" y="2300375"/>
            <a:ext cx="1746353" cy="3961426"/>
          </a:xfrm>
          <a:custGeom>
            <a:avLst/>
            <a:gdLst/>
            <a:ahLst/>
            <a:cxnLst/>
            <a:rect r="r" b="b" t="t" l="l"/>
            <a:pathLst>
              <a:path h="3961426" w="1746353">
                <a:moveTo>
                  <a:pt x="0" y="0"/>
                </a:moveTo>
                <a:lnTo>
                  <a:pt x="1746353" y="0"/>
                </a:lnTo>
                <a:lnTo>
                  <a:pt x="1746353" y="3961426"/>
                </a:lnTo>
                <a:lnTo>
                  <a:pt x="0" y="3961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98603" y="6433090"/>
            <a:ext cx="1557674" cy="1463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3"/>
              </a:lnSpc>
            </a:pPr>
            <a:r>
              <a:rPr lang="en-US" sz="2278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</a:t>
            </a:r>
          </a:p>
          <a:p>
            <a:pPr algn="ctr">
              <a:lnSpc>
                <a:spcPts val="2733"/>
              </a:lnSpc>
            </a:pPr>
            <a:r>
              <a:rPr lang="en-US" sz="2278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estudiantes de movilidad internacional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755154" y="2492527"/>
            <a:ext cx="1098492" cy="1253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6"/>
              </a:lnSpc>
            </a:pPr>
            <a:r>
              <a:rPr lang="en-US" sz="548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-19050" y="0"/>
            <a:ext cx="2738242" cy="10287000"/>
            <a:chOff x="0" y="0"/>
            <a:chExt cx="3650990" cy="13716000"/>
          </a:xfrm>
        </p:grpSpPr>
        <p:sp>
          <p:nvSpPr>
            <p:cNvPr name="Freeform 19" id="19"/>
            <p:cNvSpPr/>
            <p:nvPr/>
          </p:nvSpPr>
          <p:spPr>
            <a:xfrm flipH="true" flipV="false" rot="0">
              <a:off x="0" y="0"/>
              <a:ext cx="365099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50996">
                  <a:moveTo>
                    <a:pt x="365099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50996" y="13716000"/>
                  </a:lnTo>
                  <a:lnTo>
                    <a:pt x="3650996" y="0"/>
                  </a:lnTo>
                  <a:close/>
                </a:path>
              </a:pathLst>
            </a:custGeom>
            <a:blipFill>
              <a:blip r:embed="rId11"/>
              <a:stretch>
                <a:fillRect l="-233798" t="0" r="-233798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525987" y="2298536"/>
            <a:ext cx="1695918" cy="3847018"/>
          </a:xfrm>
          <a:custGeom>
            <a:avLst/>
            <a:gdLst/>
            <a:ahLst/>
            <a:cxnLst/>
            <a:rect r="r" b="b" t="t" l="l"/>
            <a:pathLst>
              <a:path h="3847018" w="1695918">
                <a:moveTo>
                  <a:pt x="0" y="0"/>
                </a:moveTo>
                <a:lnTo>
                  <a:pt x="1695917" y="0"/>
                </a:lnTo>
                <a:lnTo>
                  <a:pt x="1695917" y="3847018"/>
                </a:lnTo>
                <a:lnTo>
                  <a:pt x="0" y="3847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795893" y="2397446"/>
            <a:ext cx="1156105" cy="1152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39"/>
              </a:lnSpc>
            </a:pPr>
            <a:r>
              <a:rPr lang="en-US" sz="595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5972387" y="2254927"/>
            <a:ext cx="1766389" cy="4006874"/>
          </a:xfrm>
          <a:custGeom>
            <a:avLst/>
            <a:gdLst/>
            <a:ahLst/>
            <a:cxnLst/>
            <a:rect r="r" b="b" t="t" l="l"/>
            <a:pathLst>
              <a:path h="4006874" w="1766389">
                <a:moveTo>
                  <a:pt x="0" y="0"/>
                </a:moveTo>
                <a:lnTo>
                  <a:pt x="1766389" y="0"/>
                </a:lnTo>
                <a:lnTo>
                  <a:pt x="1766389" y="4006874"/>
                </a:lnTo>
                <a:lnTo>
                  <a:pt x="0" y="40068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7" t="0" r="-157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6184801" y="4065385"/>
            <a:ext cx="1226327" cy="1227689"/>
            <a:chOff x="0" y="0"/>
            <a:chExt cx="333684" cy="33405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33684" cy="334055"/>
            </a:xfrm>
            <a:custGeom>
              <a:avLst/>
              <a:gdLst/>
              <a:ahLst/>
              <a:cxnLst/>
              <a:rect r="r" b="b" t="t" l="l"/>
              <a:pathLst>
                <a:path h="334055" w="333684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1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6323802" y="4784002"/>
            <a:ext cx="1087327" cy="161409"/>
          </a:xfrm>
          <a:custGeom>
            <a:avLst/>
            <a:gdLst/>
            <a:ahLst/>
            <a:cxnLst/>
            <a:rect r="r" b="b" t="t" l="l"/>
            <a:pathLst>
              <a:path h="161409" w="1087327">
                <a:moveTo>
                  <a:pt x="0" y="0"/>
                </a:moveTo>
                <a:lnTo>
                  <a:pt x="1087327" y="0"/>
                </a:lnTo>
                <a:lnTo>
                  <a:pt x="1087327" y="161409"/>
                </a:lnTo>
                <a:lnTo>
                  <a:pt x="0" y="1614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506563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405082" y="3948069"/>
            <a:ext cx="924767" cy="731161"/>
          </a:xfrm>
          <a:custGeom>
            <a:avLst/>
            <a:gdLst/>
            <a:ahLst/>
            <a:cxnLst/>
            <a:rect r="r" b="b" t="t" l="l"/>
            <a:pathLst>
              <a:path h="731161" w="924767">
                <a:moveTo>
                  <a:pt x="0" y="0"/>
                </a:moveTo>
                <a:lnTo>
                  <a:pt x="924767" y="0"/>
                </a:lnTo>
                <a:lnTo>
                  <a:pt x="924767" y="731161"/>
                </a:lnTo>
                <a:lnTo>
                  <a:pt x="0" y="731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2841" b="-1712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936566" y="6426943"/>
            <a:ext cx="1838030" cy="1432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0"/>
              </a:lnSpc>
            </a:pPr>
            <a:r>
              <a:rPr lang="en-US" sz="22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720"/>
              </a:lnSpc>
            </a:pPr>
            <a:r>
              <a:rPr lang="en-US" sz="2266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estudiantes internacionales en la UFU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300034" y="2564668"/>
            <a:ext cx="1111095" cy="1071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64"/>
              </a:lnSpc>
            </a:pPr>
            <a:r>
              <a:rPr lang="en-US" sz="554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2738242" cy="10287000"/>
            <a:chOff x="0" y="0"/>
            <a:chExt cx="3650990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365099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50996">
                  <a:moveTo>
                    <a:pt x="365099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50996" y="13716000"/>
                  </a:lnTo>
                  <a:lnTo>
                    <a:pt x="3650996" y="0"/>
                  </a:lnTo>
                  <a:close/>
                </a:path>
              </a:pathLst>
            </a:custGeom>
            <a:blipFill>
              <a:blip r:embed="rId2"/>
              <a:stretch>
                <a:fillRect l="-248941" t="0" r="-218655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149820" y="-376920"/>
            <a:ext cx="14624958" cy="1413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39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números de Memorandos de Entendimiento (MoU)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80320" y="1021503"/>
            <a:ext cx="3117494" cy="566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Por continente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214719" y="1593003"/>
            <a:ext cx="16073282" cy="8540670"/>
          </a:xfrm>
          <a:custGeom>
            <a:avLst/>
            <a:gdLst/>
            <a:ahLst/>
            <a:cxnLst/>
            <a:rect r="r" b="b" t="t" l="l"/>
            <a:pathLst>
              <a:path h="8540670" w="16073282">
                <a:moveTo>
                  <a:pt x="0" y="0"/>
                </a:moveTo>
                <a:lnTo>
                  <a:pt x="16073281" y="0"/>
                </a:lnTo>
                <a:lnTo>
                  <a:pt x="16073281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3" r="0" b="-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013157" y="436039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042382" y="4410493"/>
            <a:ext cx="1032783" cy="985752"/>
            <a:chOff x="0" y="0"/>
            <a:chExt cx="1377044" cy="13143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785425" y="2587652"/>
            <a:ext cx="878950" cy="1058955"/>
          </a:xfrm>
          <a:custGeom>
            <a:avLst/>
            <a:gdLst/>
            <a:ahLst/>
            <a:cxnLst/>
            <a:rect r="r" b="b" t="t" l="l"/>
            <a:pathLst>
              <a:path h="1058955" w="878950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808966" y="2628006"/>
            <a:ext cx="831870" cy="793988"/>
            <a:chOff x="0" y="0"/>
            <a:chExt cx="1109160" cy="105865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23670" y="883"/>
              <a:ext cx="1061704" cy="1056906"/>
            </a:xfrm>
            <a:custGeom>
              <a:avLst/>
              <a:gdLst/>
              <a:ahLst/>
              <a:cxnLst/>
              <a:rect r="r" b="b" t="t" l="l"/>
              <a:pathLst>
                <a:path h="1056906" w="1061704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6" r="0" b="-8756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6251712" y="5783901"/>
            <a:ext cx="1005962" cy="1211978"/>
          </a:xfrm>
          <a:custGeom>
            <a:avLst/>
            <a:gdLst/>
            <a:ahLst/>
            <a:cxnLst/>
            <a:rect r="r" b="b" t="t" l="l"/>
            <a:pathLst>
              <a:path h="1211978" w="1005962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278654" y="5830087"/>
            <a:ext cx="952078" cy="908723"/>
            <a:chOff x="0" y="0"/>
            <a:chExt cx="1269438" cy="12116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7099" y="1009"/>
              <a:ext cx="1215120" cy="1209688"/>
            </a:xfrm>
            <a:custGeom>
              <a:avLst/>
              <a:gdLst/>
              <a:ahLst/>
              <a:cxnLst/>
              <a:rect r="r" b="b" t="t" l="l"/>
              <a:pathLst>
                <a:path h="1209688" w="1215120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8"/>
              <a:stretch>
                <a:fillRect l="0" t="-8753" r="0" b="-8753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5123299" y="4059002"/>
            <a:ext cx="900315" cy="1084697"/>
          </a:xfrm>
          <a:custGeom>
            <a:avLst/>
            <a:gdLst/>
            <a:ahLst/>
            <a:cxnLst/>
            <a:rect r="r" b="b" t="t" l="l"/>
            <a:pathLst>
              <a:path h="1084697" w="900315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147412" y="4100337"/>
            <a:ext cx="852091" cy="813289"/>
            <a:chOff x="0" y="0"/>
            <a:chExt cx="1136121" cy="108438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4368" y="883"/>
              <a:ext cx="1087406" cy="1082686"/>
            </a:xfrm>
            <a:custGeom>
              <a:avLst/>
              <a:gdLst/>
              <a:ahLst/>
              <a:cxnLst/>
              <a:rect r="r" b="b" t="t" l="l"/>
              <a:pathLst>
                <a:path h="1082686" w="108740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45" r="0" b="-8745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0013157" y="2087291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0042382" y="2137391"/>
            <a:ext cx="1032783" cy="985752"/>
            <a:chOff x="0" y="0"/>
            <a:chExt cx="1377044" cy="131433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3286511" y="258765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3315736" y="2637752"/>
            <a:ext cx="1032783" cy="985752"/>
            <a:chOff x="0" y="0"/>
            <a:chExt cx="1377044" cy="131433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322435" y="2590127"/>
            <a:ext cx="472678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151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472850" y="4912894"/>
            <a:ext cx="171847" cy="40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76"/>
              </a:lnSpc>
              <a:spcBef>
                <a:spcPct val="0"/>
              </a:spcBef>
            </a:pPr>
            <a:r>
              <a:rPr lang="en-US" b="true" sz="24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674568" y="3083003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17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597133" y="6277569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494677" y="4489146"/>
            <a:ext cx="15755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067341" y="2977375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949148" y="2735123"/>
            <a:ext cx="551506" cy="26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36"/>
              </a:lnSpc>
              <a:spcBef>
                <a:spcPct val="0"/>
              </a:spcBef>
            </a:pPr>
            <a:r>
              <a:rPr lang="en-US" b="true" sz="811" spc="0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136"/>
              </a:lnSpc>
              <a:spcBef>
                <a:spcPct val="0"/>
              </a:spcBef>
            </a:pPr>
            <a:r>
              <a:rPr lang="en-US" b="true" sz="811" spc="0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196128" y="4164962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384146" y="5912639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147413" y="4531560"/>
            <a:ext cx="822722" cy="40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181445" y="2215842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420767" y="2709760"/>
            <a:ext cx="822722" cy="40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5530967" y="6578424"/>
            <a:ext cx="998859" cy="1203422"/>
          </a:xfrm>
          <a:custGeom>
            <a:avLst/>
            <a:gdLst/>
            <a:ahLst/>
            <a:cxnLst/>
            <a:rect r="r" b="b" t="t" l="l"/>
            <a:pathLst>
              <a:path h="1203422" w="998859">
                <a:moveTo>
                  <a:pt x="0" y="0"/>
                </a:moveTo>
                <a:lnTo>
                  <a:pt x="998859" y="0"/>
                </a:lnTo>
                <a:lnTo>
                  <a:pt x="998859" y="1203422"/>
                </a:lnTo>
                <a:lnTo>
                  <a:pt x="0" y="1203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15557718" y="6624283"/>
            <a:ext cx="945356" cy="902307"/>
            <a:chOff x="0" y="0"/>
            <a:chExt cx="1377044" cy="131433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15911684" y="7142035"/>
            <a:ext cx="237425" cy="323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51"/>
              </a:lnSpc>
              <a:spcBef>
                <a:spcPct val="0"/>
              </a:spcBef>
            </a:pPr>
            <a:r>
              <a:rPr lang="en-US" b="true" sz="1893" spc="1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596438" y="6719464"/>
            <a:ext cx="867916" cy="43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89"/>
              </a:lnSpc>
              <a:spcBef>
                <a:spcPct val="0"/>
              </a:spcBef>
            </a:pPr>
            <a:r>
              <a:rPr lang="en-US" b="true" sz="1277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789"/>
              </a:lnSpc>
              <a:spcBef>
                <a:spcPct val="0"/>
              </a:spcBef>
            </a:pPr>
            <a:r>
              <a:rPr lang="en-US" b="true" sz="1277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14042" cy="10287000"/>
            <a:chOff x="0" y="0"/>
            <a:chExt cx="375205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7520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52088">
                  <a:moveTo>
                    <a:pt x="37520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752088" y="13716000"/>
                  </a:lnTo>
                  <a:lnTo>
                    <a:pt x="3752088" y="0"/>
                  </a:lnTo>
                  <a:close/>
                </a:path>
              </a:pathLst>
            </a:custGeom>
            <a:blipFill>
              <a:blip r:embed="rId3"/>
              <a:stretch>
                <a:fillRect l="-226152" t="0" r="-2261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99781" y="-9891"/>
            <a:ext cx="15288219" cy="103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Asociaciones Internacionales y Networks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275375" y="6673367"/>
            <a:ext cx="6368515" cy="1948616"/>
            <a:chOff x="0" y="0"/>
            <a:chExt cx="3112422" cy="9523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389" cy="952373"/>
            </a:xfrm>
            <a:custGeom>
              <a:avLst/>
              <a:gdLst/>
              <a:ahLst/>
              <a:cxnLst/>
              <a:rect r="r" b="b" t="t" l="l"/>
              <a:pathLst>
                <a:path h="952373" w="3112389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726" r="0" b="-137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90721" y="1984107"/>
            <a:ext cx="4485517" cy="1644057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968" r="1" b="-16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719368" y="3897804"/>
            <a:ext cx="4013985" cy="2189707"/>
            <a:chOff x="0" y="0"/>
            <a:chExt cx="2233512" cy="12184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33549" cy="1218438"/>
            </a:xfrm>
            <a:custGeom>
              <a:avLst/>
              <a:gdLst/>
              <a:ahLst/>
              <a:cxnLst/>
              <a:rect r="r" b="b" t="t" l="l"/>
              <a:pathLst>
                <a:path h="1218438" w="2233549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41655" r="1" b="-41654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171317" y="1468388"/>
            <a:ext cx="2818908" cy="2675494"/>
            <a:chOff x="0" y="0"/>
            <a:chExt cx="1464432" cy="1389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64437" cy="1389888"/>
            </a:xfrm>
            <a:custGeom>
              <a:avLst/>
              <a:gdLst/>
              <a:ahLst/>
              <a:cxnLst/>
              <a:rect r="r" b="b" t="t" l="l"/>
              <a:pathLst>
                <a:path h="1389888" w="1464437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52" t="0" r="-1252" b="-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908029" y="4520128"/>
            <a:ext cx="3239575" cy="3134765"/>
            <a:chOff x="0" y="0"/>
            <a:chExt cx="1498164" cy="14496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8219" cy="1449705"/>
            </a:xfrm>
            <a:custGeom>
              <a:avLst/>
              <a:gdLst/>
              <a:ahLst/>
              <a:cxnLst/>
              <a:rect r="r" b="b" t="t" l="l"/>
              <a:pathLst>
                <a:path h="1449705" w="1498219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1" r="3" b="-151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4188833" y="3628164"/>
            <a:ext cx="3708899" cy="2628218"/>
          </a:xfrm>
          <a:custGeom>
            <a:avLst/>
            <a:gdLst/>
            <a:ahLst/>
            <a:cxnLst/>
            <a:rect r="r" b="b" t="t" l="l"/>
            <a:pathLst>
              <a:path h="2628218" w="3708899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473284" y="5804439"/>
            <a:ext cx="3711137" cy="3991223"/>
          </a:xfrm>
          <a:custGeom>
            <a:avLst/>
            <a:gdLst/>
            <a:ahLst/>
            <a:cxnLst/>
            <a:rect r="r" b="b" t="t" l="l"/>
            <a:pathLst>
              <a:path h="3991223" w="3711137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14042" cy="10287000"/>
            <a:chOff x="0" y="0"/>
            <a:chExt cx="375205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7520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52088">
                  <a:moveTo>
                    <a:pt x="37520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752088" y="13716000"/>
                  </a:lnTo>
                  <a:lnTo>
                    <a:pt x="3752088" y="0"/>
                  </a:lnTo>
                  <a:close/>
                </a:path>
              </a:pathLst>
            </a:custGeom>
            <a:blipFill>
              <a:blip r:embed="rId3"/>
              <a:stretch>
                <a:fillRect l="-226152" t="0" r="-2261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097453" y="1145363"/>
            <a:ext cx="4426744" cy="330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ce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ntra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e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la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interna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ionaliza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ó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172461" y="5185872"/>
            <a:ext cx="2603178" cy="954132"/>
            <a:chOff x="0" y="0"/>
            <a:chExt cx="2807432" cy="102899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831" t="0" r="-36830" b="-4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5624335" y="5593888"/>
            <a:ext cx="4680651" cy="1715579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36" t="-16009" r="0" b="-16009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288508" y="2853619"/>
            <a:ext cx="5767907" cy="1734603"/>
          </a:xfrm>
          <a:custGeom>
            <a:avLst/>
            <a:gdLst/>
            <a:ahLst/>
            <a:cxnLst/>
            <a:rect r="r" b="b" t="t" l="l"/>
            <a:pathLst>
              <a:path h="1734603" w="5767907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611187" y="3061412"/>
            <a:ext cx="4371969" cy="4371969"/>
          </a:xfrm>
          <a:custGeom>
            <a:avLst/>
            <a:gdLst/>
            <a:ahLst/>
            <a:cxnLst/>
            <a:rect r="r" b="b" t="t" l="l"/>
            <a:pathLst>
              <a:path h="4371969" w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999781" y="-9891"/>
            <a:ext cx="15288219" cy="103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Asociaciones Internacionales y Networks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14042" cy="10287000"/>
            <a:chOff x="0" y="0"/>
            <a:chExt cx="375205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7520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52088">
                  <a:moveTo>
                    <a:pt x="37520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752088" y="13716000"/>
                  </a:lnTo>
                  <a:lnTo>
                    <a:pt x="3752088" y="0"/>
                  </a:lnTo>
                  <a:close/>
                </a:path>
              </a:pathLst>
            </a:custGeom>
            <a:blipFill>
              <a:blip r:embed="rId3"/>
              <a:stretch>
                <a:fillRect l="-226152" t="0" r="-2261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99781" y="-9891"/>
            <a:ext cx="15288219" cy="321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6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Programa</a:t>
            </a: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 de apoyo académico e integración</a:t>
            </a:r>
          </a:p>
          <a:p>
            <a:pPr algn="l">
              <a:lnSpc>
                <a:spcPts val="8617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429567" y="3128853"/>
            <a:ext cx="8165902" cy="2929517"/>
          </a:xfrm>
          <a:custGeom>
            <a:avLst/>
            <a:gdLst/>
            <a:ahLst/>
            <a:cxnLst/>
            <a:rect r="r" b="b" t="t" l="l"/>
            <a:pathLst>
              <a:path h="2929517" w="8165902">
                <a:moveTo>
                  <a:pt x="0" y="0"/>
                </a:moveTo>
                <a:lnTo>
                  <a:pt x="8165902" y="0"/>
                </a:lnTo>
                <a:lnTo>
                  <a:pt x="8165902" y="2929517"/>
                </a:lnTo>
                <a:lnTo>
                  <a:pt x="0" y="2929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13755" y="3743380"/>
            <a:ext cx="5015734" cy="4274773"/>
          </a:xfrm>
          <a:custGeom>
            <a:avLst/>
            <a:gdLst/>
            <a:ahLst/>
            <a:cxnLst/>
            <a:rect r="r" b="b" t="t" l="l"/>
            <a:pathLst>
              <a:path h="4274773" w="5015734">
                <a:moveTo>
                  <a:pt x="0" y="0"/>
                </a:moveTo>
                <a:lnTo>
                  <a:pt x="5015733" y="0"/>
                </a:lnTo>
                <a:lnTo>
                  <a:pt x="5015733" y="4274773"/>
                </a:lnTo>
                <a:lnTo>
                  <a:pt x="0" y="427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29567" y="6474555"/>
            <a:ext cx="8169775" cy="2665389"/>
          </a:xfrm>
          <a:custGeom>
            <a:avLst/>
            <a:gdLst/>
            <a:ahLst/>
            <a:cxnLst/>
            <a:rect r="r" b="b" t="t" l="l"/>
            <a:pathLst>
              <a:path h="2665389" w="8169775">
                <a:moveTo>
                  <a:pt x="0" y="0"/>
                </a:moveTo>
                <a:lnTo>
                  <a:pt x="8169775" y="0"/>
                </a:lnTo>
                <a:lnTo>
                  <a:pt x="8169775" y="2665389"/>
                </a:lnTo>
                <a:lnTo>
                  <a:pt x="0" y="266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14042" cy="10287000"/>
            <a:chOff x="0" y="0"/>
            <a:chExt cx="375205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7520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52088">
                  <a:moveTo>
                    <a:pt x="37520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752088" y="13716000"/>
                  </a:lnTo>
                  <a:lnTo>
                    <a:pt x="3752088" y="0"/>
                  </a:lnTo>
                  <a:close/>
                </a:path>
              </a:pathLst>
            </a:custGeom>
            <a:blipFill>
              <a:blip r:embed="rId3"/>
              <a:stretch>
                <a:fillRect l="-226152" t="0" r="-2261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99781" y="123927"/>
            <a:ext cx="15288219" cy="1888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12"/>
              </a:lnSpc>
            </a:pPr>
            <a:r>
              <a:rPr lang="en-US" sz="53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Programa</a:t>
            </a:r>
            <a:r>
              <a:rPr lang="en-US" sz="53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 de apoyo a la internacionalización de las universidades en Brasil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486617" y="2565231"/>
            <a:ext cx="11093652" cy="6046041"/>
          </a:xfrm>
          <a:custGeom>
            <a:avLst/>
            <a:gdLst/>
            <a:ahLst/>
            <a:cxnLst/>
            <a:rect r="r" b="b" t="t" l="l"/>
            <a:pathLst>
              <a:path h="6046041" w="11093652">
                <a:moveTo>
                  <a:pt x="0" y="0"/>
                </a:moveTo>
                <a:lnTo>
                  <a:pt x="11093652" y="0"/>
                </a:lnTo>
                <a:lnTo>
                  <a:pt x="11093652" y="6046041"/>
                </a:lnTo>
                <a:lnTo>
                  <a:pt x="0" y="604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51734" y="2924992"/>
            <a:ext cx="1108666" cy="110866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t="0" r="-1250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79110" y="2924992"/>
            <a:ext cx="1108666" cy="110866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518" t="-9220" r="-22128" b="-30426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309184" y="2924992"/>
            <a:ext cx="1108666" cy="110866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0619" t="0" r="-55221" b="-31123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872979" y="4781943"/>
            <a:ext cx="2666176" cy="107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Print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2018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64976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13 millones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49313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2,5 millones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21208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80 millones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46156" y="4781926"/>
            <a:ext cx="3177273" cy="1612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FAPEMIG Internacional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530429" y="4781943"/>
            <a:ext cx="2666176" cy="1612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Global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2026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14302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20" y="0"/>
                </a:lnTo>
                <a:lnTo>
                  <a:pt x="4588220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5594" y="4925220"/>
            <a:ext cx="3672580" cy="596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2100" spc="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Firmando Memorandos de Entendimiento (MoU)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119700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47019" y="6171135"/>
            <a:ext cx="3672580" cy="59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9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Acuerdos de cooperación específicos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77519" y="6133035"/>
            <a:ext cx="3672581" cy="33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Doble Titulación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22198" y="3926373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34484" y="4915695"/>
            <a:ext cx="3672581" cy="28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9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Programas de Cotutela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86720" y="5499545"/>
            <a:ext cx="3672580" cy="1209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9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Movilidad de estudiantes, investigadores, profesores y personal administrative y técnico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045912" y="94704"/>
            <a:ext cx="14987747" cy="227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¿Cómo podemos colaborar internacionalmente?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14" id="14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417248" y="2449838"/>
            <a:ext cx="5509791" cy="5509791"/>
            <a:chOff x="0" y="0"/>
            <a:chExt cx="7346388" cy="73463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061913" y="2388604"/>
            <a:ext cx="5509791" cy="5509791"/>
            <a:chOff x="0" y="0"/>
            <a:chExt cx="7346388" cy="7346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784890" y="2449838"/>
            <a:ext cx="5509791" cy="5509791"/>
            <a:chOff x="0" y="0"/>
            <a:chExt cx="7346388" cy="73463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045912" y="94704"/>
            <a:ext cx="14987747" cy="119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en los rankings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0" y="13639"/>
            <a:ext cx="2731587" cy="10287000"/>
            <a:chOff x="0" y="0"/>
            <a:chExt cx="3642116" cy="13716000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90802" y="10059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Uberlândia!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30616"/>
            <a:ext cx="2840811" cy="10287000"/>
            <a:chOff x="0" y="0"/>
            <a:chExt cx="3787748" cy="13716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640497" y="8944682"/>
            <a:ext cx="11104959" cy="681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 u="sng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  <a:hlinkClick r:id="rId4" tooltip="https://www.youtube.com/watch?v=mLvM_WXJk0I"/>
              </a:rPr>
              <a:t>https://www.youtube.com/watch?v=mLvM_WXJk0I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3832038" y="1475575"/>
            <a:ext cx="13160642" cy="73970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67546" y="9258300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856989" y="144261"/>
            <a:ext cx="5431011" cy="1768878"/>
            <a:chOff x="0" y="0"/>
            <a:chExt cx="7241348" cy="23585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241286" cy="2358517"/>
            </a:xfrm>
            <a:custGeom>
              <a:avLst/>
              <a:gdLst/>
              <a:ahLst/>
              <a:cxnLst/>
              <a:rect r="r" b="b" t="t" l="l"/>
              <a:pathLst>
                <a:path h="2358517" w="7241286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38" y="-156963"/>
            <a:ext cx="9574150" cy="1338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48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Informe de progreso de los ODS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27279"/>
            <a:ext cx="2731587" cy="10287000"/>
            <a:chOff x="0" y="0"/>
            <a:chExt cx="3642116" cy="137160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t="0" r="-234491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5399999">
            <a:off x="6912453" y="-2085155"/>
            <a:ext cx="7611369" cy="15607958"/>
          </a:xfrm>
          <a:custGeom>
            <a:avLst/>
            <a:gdLst/>
            <a:ahLst/>
            <a:cxnLst/>
            <a:rect r="r" b="b" t="t" l="l"/>
            <a:pathLst>
              <a:path h="15607958" w="7611369">
                <a:moveTo>
                  <a:pt x="0" y="0"/>
                </a:moveTo>
                <a:lnTo>
                  <a:pt x="7611370" y="0"/>
                </a:lnTo>
                <a:lnTo>
                  <a:pt x="7611370" y="15607958"/>
                </a:lnTo>
                <a:lnTo>
                  <a:pt x="0" y="1560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35" t="-25924" r="-49078" b="-24064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06715" y="365544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¡Conoce a nuestro website!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35463"/>
            <a:ext cx="2731587" cy="10287000"/>
            <a:chOff x="0" y="0"/>
            <a:chExt cx="3642116" cy="1371600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935840" y="1642547"/>
            <a:ext cx="8350404" cy="7339889"/>
          </a:xfrm>
          <a:custGeom>
            <a:avLst/>
            <a:gdLst/>
            <a:ahLst/>
            <a:cxnLst/>
            <a:rect r="r" b="b" t="t" l="l"/>
            <a:pathLst>
              <a:path h="7339889" w="8350404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85" t="-8938" r="-42878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145635" y="9201150"/>
            <a:ext cx="1936850" cy="38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dri</a:t>
            </a: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.ufu.br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663622"/>
            <a:ext cx="18288000" cy="10845222"/>
            <a:chOff x="0" y="0"/>
            <a:chExt cx="24384000" cy="14460296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4460347"/>
            </a:xfrm>
            <a:custGeom>
              <a:avLst/>
              <a:gdLst/>
              <a:ahLst/>
              <a:cxnLst/>
              <a:rect r="r" b="b" t="t" l="l"/>
              <a:pathLst>
                <a:path h="14460347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5805" r="0" b="-58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62932" y="8180853"/>
            <a:ext cx="8938268" cy="1791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60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¡Gracias!</a:t>
            </a:r>
          </a:p>
          <a:p>
            <a:pPr algn="l">
              <a:lnSpc>
                <a:spcPts val="5038"/>
              </a:lnSpc>
            </a:pPr>
            <a:r>
              <a:rPr lang="en-US" sz="36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 contacto: international@ufu.br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670" y="861045"/>
            <a:ext cx="9317302" cy="9305654"/>
            <a:chOff x="0" y="0"/>
            <a:chExt cx="12423069" cy="1240753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423069" cy="12407539"/>
              <a:chOff x="0" y="0"/>
              <a:chExt cx="12395620" cy="12380124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2395581" cy="12380087"/>
              </a:xfrm>
              <a:custGeom>
                <a:avLst/>
                <a:gdLst/>
                <a:ahLst/>
                <a:cxnLst/>
                <a:rect r="r" b="b" t="t" l="l"/>
                <a:pathLst>
                  <a:path h="12380087" w="12395581">
                    <a:moveTo>
                      <a:pt x="0" y="0"/>
                    </a:moveTo>
                    <a:lnTo>
                      <a:pt x="12395581" y="0"/>
                    </a:lnTo>
                    <a:lnTo>
                      <a:pt x="12395581" y="12380087"/>
                    </a:lnTo>
                    <a:lnTo>
                      <a:pt x="0" y="12380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2" r="0" b="-3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7701854" y="6672952"/>
              <a:ext cx="372950" cy="882724"/>
            </a:xfrm>
            <a:custGeom>
              <a:avLst/>
              <a:gdLst/>
              <a:ahLst/>
              <a:cxnLst/>
              <a:rect r="r" b="b" t="t" l="l"/>
              <a:pathLst>
                <a:path h="882724" w="372950">
                  <a:moveTo>
                    <a:pt x="0" y="0"/>
                  </a:moveTo>
                  <a:lnTo>
                    <a:pt x="372950" y="0"/>
                  </a:lnTo>
                  <a:lnTo>
                    <a:pt x="372950" y="882725"/>
                  </a:lnTo>
                  <a:lnTo>
                    <a:pt x="0" y="88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18" t="0" r="-718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182341" y="5110388"/>
              <a:ext cx="5039026" cy="12196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UBERLÂNDIA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039304" y="6557977"/>
            <a:ext cx="8773251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El cuar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PIB má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al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: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del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or 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Bra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39304" y="4892040"/>
            <a:ext cx="722029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La cuar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jor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ci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udad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ir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 Bra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47547" y="8223914"/>
            <a:ext cx="862048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100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ciudad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más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ológ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cas 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 mundo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90802" y="10059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</a:t>
            </a: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Uberlândia!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1062" t="0" r="-251062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40811" y="0"/>
            <a:ext cx="9024997" cy="9891429"/>
          </a:xfrm>
          <a:custGeom>
            <a:avLst/>
            <a:gdLst/>
            <a:ahLst/>
            <a:cxnLst/>
            <a:rect r="r" b="b" t="t" l="l"/>
            <a:pathLst>
              <a:path h="9891429" w="9024997">
                <a:moveTo>
                  <a:pt x="0" y="0"/>
                </a:moveTo>
                <a:lnTo>
                  <a:pt x="9024997" y="0"/>
                </a:lnTo>
                <a:lnTo>
                  <a:pt x="9024997" y="9891429"/>
                </a:lnTo>
                <a:lnTo>
                  <a:pt x="0" y="9891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11" t="0" r="-25938" b="-2692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121845" y="3522323"/>
            <a:ext cx="7911815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Segu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ciud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 más 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erais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64304" y="5187293"/>
            <a:ext cx="8669356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Primera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 san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mien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 bás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erais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250752" y="6852263"/>
            <a:ext cx="978290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Segu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nda ciudad de Minas Ger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en núme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ro de startups.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95566" y="8521549"/>
            <a:ext cx="12292434" cy="42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82"/>
              </a:lnSpc>
              <a:spcBef>
                <a:spcPct val="0"/>
              </a:spcBef>
            </a:pPr>
            <a:r>
              <a:rPr lang="en-US" b="true" sz="2487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Centro univer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sitario: 2 p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ú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blicas (UFU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IFTM)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varia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universi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dad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privadas.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72453" y="0"/>
            <a:ext cx="11778182" cy="9473136"/>
          </a:xfrm>
          <a:custGeom>
            <a:avLst/>
            <a:gdLst/>
            <a:ahLst/>
            <a:cxnLst/>
            <a:rect r="r" b="b" t="t" l="l"/>
            <a:pathLst>
              <a:path h="9473136" w="11778182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82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3945" y="8124212"/>
            <a:ext cx="7345060" cy="1790705"/>
          </a:xfrm>
          <a:custGeom>
            <a:avLst/>
            <a:gdLst/>
            <a:ahLst/>
            <a:cxnLst/>
            <a:rect r="r" b="b" t="t" l="l"/>
            <a:pathLst>
              <a:path h="1790705" w="7345060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3151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746708" y="2129080"/>
            <a:ext cx="2998996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Aeropuerto local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55330" y="3616643"/>
            <a:ext cx="4690374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emperatura media: 23 °C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569436" y="4892040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Aut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ob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ú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gratuit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stud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0071" y="6354481"/>
            <a:ext cx="6979229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Fácil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acceso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 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pr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cipales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autop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60878" y="10069416"/>
            <a:ext cx="6547002" cy="1602742"/>
            <a:chOff x="0" y="0"/>
            <a:chExt cx="8729336" cy="21369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729345" cy="2137029"/>
            </a:xfrm>
            <a:custGeom>
              <a:avLst/>
              <a:gdLst/>
              <a:ahLst/>
              <a:cxnLst/>
              <a:rect r="r" b="b" t="t" l="l"/>
              <a:pathLst>
                <a:path h="2137029" w="8729345">
                  <a:moveTo>
                    <a:pt x="0" y="0"/>
                  </a:moveTo>
                  <a:lnTo>
                    <a:pt x="8729345" y="0"/>
                  </a:lnTo>
                  <a:lnTo>
                    <a:pt x="8729345" y="2137029"/>
                  </a:lnTo>
                  <a:lnTo>
                    <a:pt x="0" y="2137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01985" r="0" b="-20198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2840811" cy="10332924"/>
            <a:chOff x="0" y="0"/>
            <a:chExt cx="3787748" cy="1377723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87775" cy="13777232"/>
            </a:xfrm>
            <a:custGeom>
              <a:avLst/>
              <a:gdLst/>
              <a:ahLst/>
              <a:cxnLst/>
              <a:rect r="r" b="b" t="t" l="l"/>
              <a:pathLst>
                <a:path h="13777232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77232"/>
                  </a:lnTo>
                  <a:lnTo>
                    <a:pt x="0" y="13777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2406" t="0" r="-252406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295455" y="85887"/>
            <a:ext cx="5877849" cy="1291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5400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campus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659845" y="1517103"/>
            <a:ext cx="5047305" cy="6638600"/>
            <a:chOff x="0" y="0"/>
            <a:chExt cx="6729740" cy="885146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729740" cy="5204992"/>
            </a:xfrm>
            <a:custGeom>
              <a:avLst/>
              <a:gdLst/>
              <a:ahLst/>
              <a:cxnLst/>
              <a:rect r="r" b="b" t="t" l="l"/>
              <a:pathLst>
                <a:path h="5204992" w="6729740">
                  <a:moveTo>
                    <a:pt x="0" y="0"/>
                  </a:moveTo>
                  <a:lnTo>
                    <a:pt x="6729740" y="0"/>
                  </a:lnTo>
                  <a:lnTo>
                    <a:pt x="6729740" y="5204992"/>
                  </a:lnTo>
                  <a:lnTo>
                    <a:pt x="0" y="520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-137" b="-49503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706425" y="369068"/>
              <a:ext cx="3326121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Santa Mônica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393327" y="1592463"/>
              <a:ext cx="1952316" cy="508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Glória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882785" y="2890760"/>
              <a:ext cx="2973400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046400" y="4249442"/>
              <a:ext cx="2646169" cy="508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744914" y="5608123"/>
              <a:ext cx="3249140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02412" y="39238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402412" y="1359066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22444" y="2690039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02412" y="4011434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67863" y="7904253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770914" y="-2081064"/>
            <a:ext cx="5152332" cy="6917467"/>
            <a:chOff x="0" y="0"/>
            <a:chExt cx="6869776" cy="92232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8791" y="5108419"/>
              <a:ext cx="6850985" cy="2695903"/>
            </a:xfrm>
            <a:custGeom>
              <a:avLst/>
              <a:gdLst/>
              <a:ahLst/>
              <a:cxnLst/>
              <a:rect r="r" b="b" t="t" l="l"/>
              <a:pathLst>
                <a:path h="2695903" w="6850985">
                  <a:moveTo>
                    <a:pt x="0" y="0"/>
                  </a:moveTo>
                  <a:lnTo>
                    <a:pt x="6850985" y="0"/>
                  </a:lnTo>
                  <a:lnTo>
                    <a:pt x="6850985" y="2695903"/>
                  </a:lnTo>
                  <a:lnTo>
                    <a:pt x="0" y="26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37" t="-193847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7916897"/>
              <a:ext cx="6860380" cy="1306393"/>
            </a:xfrm>
            <a:custGeom>
              <a:avLst/>
              <a:gdLst/>
              <a:ahLst/>
              <a:cxnLst/>
              <a:rect r="r" b="b" t="t" l="l"/>
              <a:pathLst>
                <a:path h="1306393" w="6860380">
                  <a:moveTo>
                    <a:pt x="0" y="0"/>
                  </a:moveTo>
                  <a:lnTo>
                    <a:pt x="6860380" y="0"/>
                  </a:lnTo>
                  <a:lnTo>
                    <a:pt x="6860380" y="1306393"/>
                  </a:lnTo>
                  <a:lnTo>
                    <a:pt x="0" y="130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-50639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746564" y="278107"/>
              <a:ext cx="3386045" cy="431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926101" y="2845231"/>
              <a:ext cx="3026970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Santa Mônica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2092664" y="4228390"/>
              <a:ext cx="2693842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785746" y="5611550"/>
              <a:ext cx="3307677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Monte Carmelo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814972" y="6936718"/>
              <a:ext cx="3249228" cy="431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Patos de Minas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2417403" y="8178014"/>
              <a:ext cx="2044364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Pontal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419058" y="-8572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419058" y="1257880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439451" y="2612833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419058" y="395803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419058" y="5303236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5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383886" y="6648438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6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383886" y="798808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5628099" y="5436479"/>
            <a:ext cx="8794327" cy="4584043"/>
          </a:xfrm>
          <a:custGeom>
            <a:avLst/>
            <a:gdLst/>
            <a:ahLst/>
            <a:cxnLst/>
            <a:rect r="r" b="b" t="t" l="l"/>
            <a:pathLst>
              <a:path h="4584043" w="8794327">
                <a:moveTo>
                  <a:pt x="0" y="0"/>
                </a:moveTo>
                <a:lnTo>
                  <a:pt x="8794326" y="0"/>
                </a:lnTo>
                <a:lnTo>
                  <a:pt x="8794326" y="4584043"/>
                </a:lnTo>
                <a:lnTo>
                  <a:pt x="0" y="4584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52158" y="9142695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649527" y="2198019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46741" y="2511192"/>
            <a:ext cx="4100423" cy="97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hectáreas)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649527" y="4018497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612908" y="4245443"/>
            <a:ext cx="4968089" cy="97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hectáreas)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649527" y="5838975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982647" y="6128660"/>
            <a:ext cx="4598350" cy="97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hectáreas)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49527" y="7659452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64937" y="8034503"/>
            <a:ext cx="4901437" cy="1401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</a:t>
            </a:r>
          </a:p>
          <a:p>
            <a:pPr algn="ctr">
              <a:lnSpc>
                <a:spcPts val="3570"/>
              </a:lnSpc>
            </a:pPr>
            <a:r>
              <a:rPr lang="en-US" sz="24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(+400 hectáreas)</a:t>
            </a:r>
          </a:p>
          <a:p>
            <a:pPr algn="ctr">
              <a:lnSpc>
                <a:spcPts val="356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295455" y="333360"/>
            <a:ext cx="12592245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Instalaciones a campo abierto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15307"/>
            <a:ext cx="2840811" cy="10287000"/>
            <a:chOff x="0" y="0"/>
            <a:chExt cx="3787748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t="0" r="-251062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8266322"/>
            <a:chOff x="0" y="0"/>
            <a:chExt cx="24384000" cy="11021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021822"/>
            </a:xfrm>
            <a:custGeom>
              <a:avLst/>
              <a:gdLst/>
              <a:ahLst/>
              <a:cxnLst/>
              <a:rect r="r" b="b" t="t" l="l"/>
              <a:pathLst>
                <a:path h="11021822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222" r="0" b="-1222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0" b="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4920" y="8549685"/>
            <a:ext cx="11540096" cy="1144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0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la UFU!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DAHE2ncW9x0</dc:identifier>
  <dcterms:modified xsi:type="dcterms:W3CDTF">2011-08-01T06:04:30Z</dcterms:modified>
  <cp:revision>1</cp:revision>
  <dc:title>bienvenido a la ufu - espanhol -abril/2026</dc:title>
</cp:coreProperties>
</file>