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Default Extension="jpg" ContentType="image/jp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x="18288000" cy="10287000"/>
  <p:notesSz cx="18288000" cy="10287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png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310458" y="-482510"/>
            <a:ext cx="13212444" cy="2081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rgbClr val="363372"/>
                </a:solidFill>
                <a:latin typeface="Noto Sans"/>
                <a:cs typeface="Noto San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650062" y="8062804"/>
            <a:ext cx="8469630" cy="17316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50" b="1" i="0">
                <a:solidFill>
                  <a:schemeClr val="bg1"/>
                </a:solidFill>
                <a:latin typeface="Noto Sans"/>
                <a:cs typeface="Noto Sans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363372"/>
                </a:solidFill>
                <a:latin typeface="Noto Sans"/>
                <a:cs typeface="Noto San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250" b="1" i="0">
                <a:solidFill>
                  <a:schemeClr val="bg1"/>
                </a:solidFill>
                <a:latin typeface="Noto Sans"/>
                <a:cs typeface="Noto Sans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51795" y="5556250"/>
            <a:ext cx="3246120" cy="324610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63836" y="2581922"/>
            <a:ext cx="2473921" cy="2473553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98405" y="6242050"/>
            <a:ext cx="2473921" cy="2473553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844903" y="8803093"/>
            <a:ext cx="3111474" cy="909701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529646" y="2252891"/>
            <a:ext cx="2890075" cy="288970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363372"/>
                </a:solidFill>
                <a:latin typeface="Noto Sans"/>
                <a:cs typeface="Noto San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363372"/>
                </a:solidFill>
                <a:latin typeface="Noto Sans"/>
                <a:cs typeface="Noto San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33255" y="-51068"/>
            <a:ext cx="12221489" cy="22142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rgbClr val="363372"/>
                </a:solidFill>
                <a:latin typeface="Noto Sans"/>
                <a:cs typeface="Noto San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060342" y="2380221"/>
            <a:ext cx="7752080" cy="6054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50" b="1" i="0">
                <a:solidFill>
                  <a:schemeClr val="bg1"/>
                </a:solidFill>
                <a:latin typeface="Noto Sans"/>
                <a:cs typeface="Noto Sans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.jp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hyperlink" Target="http://www.eseba.ufu.br/" TargetMode="External"/><Relationship Id="rId7" Type="http://schemas.openxmlformats.org/officeDocument/2006/relationships/hyperlink" Target="http://www.estes.ufu.br/" TargetMode="External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.jp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Relationship Id="rId3" Type="http://schemas.openxmlformats.org/officeDocument/2006/relationships/image" Target="../media/image4.jp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9" Type="http://schemas.openxmlformats.org/officeDocument/2006/relationships/image" Target="../media/image63.png"/><Relationship Id="rId10" Type="http://schemas.openxmlformats.org/officeDocument/2006/relationships/image" Target="../media/image64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57.jpg"/><Relationship Id="rId4" Type="http://schemas.openxmlformats.org/officeDocument/2006/relationships/image" Target="../media/image4.jp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9" Type="http://schemas.openxmlformats.org/officeDocument/2006/relationships/image" Target="../media/image70.png"/><Relationship Id="rId10" Type="http://schemas.openxmlformats.org/officeDocument/2006/relationships/image" Target="../media/image71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72.png"/><Relationship Id="rId4" Type="http://schemas.openxmlformats.org/officeDocument/2006/relationships/image" Target="../media/image73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jpg"/><Relationship Id="rId3" Type="http://schemas.openxmlformats.org/officeDocument/2006/relationships/image" Target="../media/image4.jpg"/><Relationship Id="rId4" Type="http://schemas.openxmlformats.org/officeDocument/2006/relationships/image" Target="../media/image74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Relationship Id="rId3" Type="http://schemas.openxmlformats.org/officeDocument/2006/relationships/image" Target="../media/image4.jpg"/><Relationship Id="rId4" Type="http://schemas.openxmlformats.org/officeDocument/2006/relationships/image" Target="../media/image75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Relationship Id="rId3" Type="http://schemas.openxmlformats.org/officeDocument/2006/relationships/image" Target="../media/image4.jpg"/><Relationship Id="rId4" Type="http://schemas.openxmlformats.org/officeDocument/2006/relationships/image" Target="../media/image76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Relationship Id="rId3" Type="http://schemas.openxmlformats.org/officeDocument/2006/relationships/image" Target="../media/image4.jpg"/><Relationship Id="rId4" Type="http://schemas.openxmlformats.org/officeDocument/2006/relationships/image" Target="../media/image77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jpg"/><Relationship Id="rId3" Type="http://schemas.openxmlformats.org/officeDocument/2006/relationships/image" Target="../media/image4.jpg"/><Relationship Id="rId4" Type="http://schemas.openxmlformats.org/officeDocument/2006/relationships/image" Target="../media/image78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13.jp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Relationship Id="rId3" Type="http://schemas.openxmlformats.org/officeDocument/2006/relationships/image" Target="../media/image4.jpg"/><Relationship Id="rId4" Type="http://schemas.openxmlformats.org/officeDocument/2006/relationships/image" Target="../media/image79.jpg"/><Relationship Id="rId5" Type="http://schemas.openxmlformats.org/officeDocument/2006/relationships/image" Target="../media/image80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Relationship Id="rId3" Type="http://schemas.openxmlformats.org/officeDocument/2006/relationships/image" Target="../media/image4.jpg"/><Relationship Id="rId4" Type="http://schemas.openxmlformats.org/officeDocument/2006/relationships/image" Target="../media/image81.png"/><Relationship Id="rId5" Type="http://schemas.openxmlformats.org/officeDocument/2006/relationships/image" Target="../media/image82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Relationship Id="rId3" Type="http://schemas.openxmlformats.org/officeDocument/2006/relationships/image" Target="../media/image83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7.jpg"/><Relationship Id="rId3" Type="http://schemas.openxmlformats.org/officeDocument/2006/relationships/image" Target="../media/image88.png"/><Relationship Id="rId4" Type="http://schemas.openxmlformats.org/officeDocument/2006/relationships/image" Target="../media/image4.jp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8" Type="http://schemas.openxmlformats.org/officeDocument/2006/relationships/image" Target="../media/image92.png"/><Relationship Id="rId9" Type="http://schemas.openxmlformats.org/officeDocument/2006/relationships/image" Target="../media/image93.png"/><Relationship Id="rId10" Type="http://schemas.openxmlformats.org/officeDocument/2006/relationships/image" Target="../media/image94.png"/><Relationship Id="rId11" Type="http://schemas.openxmlformats.org/officeDocument/2006/relationships/image" Target="../media/image95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Relationship Id="rId4" Type="http://schemas.openxmlformats.org/officeDocument/2006/relationships/image" Target="../media/image98.jpg"/><Relationship Id="rId5" Type="http://schemas.openxmlformats.org/officeDocument/2006/relationships/image" Target="../media/image99.jpg"/><Relationship Id="rId6" Type="http://schemas.openxmlformats.org/officeDocument/2006/relationships/image" Target="../media/image100.png"/><Relationship Id="rId7" Type="http://schemas.openxmlformats.org/officeDocument/2006/relationships/image" Target="../media/image101.png"/><Relationship Id="rId8" Type="http://schemas.openxmlformats.org/officeDocument/2006/relationships/image" Target="../media/image102.jpg"/><Relationship Id="rId9" Type="http://schemas.openxmlformats.org/officeDocument/2006/relationships/image" Target="../media/image103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Relationship Id="rId3" Type="http://schemas.openxmlformats.org/officeDocument/2006/relationships/image" Target="../media/image103.jpg"/><Relationship Id="rId4" Type="http://schemas.openxmlformats.org/officeDocument/2006/relationships/image" Target="../media/image104.jpg"/><Relationship Id="rId5" Type="http://schemas.openxmlformats.org/officeDocument/2006/relationships/image" Target="../media/image105.png"/><Relationship Id="rId6" Type="http://schemas.openxmlformats.org/officeDocument/2006/relationships/image" Target="../media/image106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Relationship Id="rId3" Type="http://schemas.openxmlformats.org/officeDocument/2006/relationships/image" Target="../media/image4.jpg"/><Relationship Id="rId4" Type="http://schemas.openxmlformats.org/officeDocument/2006/relationships/image" Target="../media/image108.jp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6" Type="http://schemas.openxmlformats.org/officeDocument/2006/relationships/image" Target="../media/image112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3.png"/><Relationship Id="rId3" Type="http://schemas.openxmlformats.org/officeDocument/2006/relationships/image" Target="../media/image4.jpg"/><Relationship Id="rId4" Type="http://schemas.openxmlformats.org/officeDocument/2006/relationships/image" Target="../media/image114.png"/><Relationship Id="rId5" Type="http://schemas.openxmlformats.org/officeDocument/2006/relationships/image" Target="../media/image115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jpg"/><Relationship Id="rId4" Type="http://schemas.openxmlformats.org/officeDocument/2006/relationships/image" Target="../media/image4.jpg"/><Relationship Id="rId5" Type="http://schemas.openxmlformats.org/officeDocument/2006/relationships/image" Target="../media/image19.jp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8.jp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Relationship Id="rId3" Type="http://schemas.openxmlformats.org/officeDocument/2006/relationships/image" Target="../media/image116.jpg"/><Relationship Id="rId4" Type="http://schemas.openxmlformats.org/officeDocument/2006/relationships/hyperlink" Target="https://dri.ufu.br/" TargetMode="External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Relationship Id="rId3" Type="http://schemas.openxmlformats.org/officeDocument/2006/relationships/image" Target="../media/image117.jpg"/><Relationship Id="rId4" Type="http://schemas.openxmlformats.org/officeDocument/2006/relationships/hyperlink" Target="mailto:international@ufu.br" TargetMode="Externa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20.jpg"/><Relationship Id="rId4" Type="http://schemas.openxmlformats.org/officeDocument/2006/relationships/hyperlink" Target="https://www.youtube.com/watch?v=mLvM_WXJk0I" TargetMode="External"/><Relationship Id="rId5" Type="http://schemas.openxmlformats.org/officeDocument/2006/relationships/image" Target="../media/image21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22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22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Relationship Id="rId11" Type="http://schemas.openxmlformats.org/officeDocument/2006/relationships/image" Target="../media/image41.png"/><Relationship Id="rId12" Type="http://schemas.openxmlformats.org/officeDocument/2006/relationships/image" Target="../media/image42.png"/><Relationship Id="rId13" Type="http://schemas.openxmlformats.org/officeDocument/2006/relationships/image" Target="../media/image43.png"/><Relationship Id="rId14" Type="http://schemas.openxmlformats.org/officeDocument/2006/relationships/image" Target="../media/image44.png"/><Relationship Id="rId15" Type="http://schemas.openxmlformats.org/officeDocument/2006/relationships/image" Target="../media/image45.png"/><Relationship Id="rId16" Type="http://schemas.openxmlformats.org/officeDocument/2006/relationships/hyperlink" Target="http://www.ieri.ufu.br/cepes" TargetMode="External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jpg"/><Relationship Id="rId3" Type="http://schemas.openxmlformats.org/officeDocument/2006/relationships/image" Target="../media/image4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47.jpg"/><Relationship Id="rId4" Type="http://schemas.openxmlformats.org/officeDocument/2006/relationships/hyperlink" Target="https://youtu.be/JuRnbN1_lg0" TargetMode="External"/><Relationship Id="rId5" Type="http://schemas.openxmlformats.org/officeDocument/2006/relationships/hyperlink" Target="https://www.youtube.com/watch?v=0sSN29KHzY4" TargetMode="External"/><Relationship Id="rId6" Type="http://schemas.openxmlformats.org/officeDocument/2006/relationships/image" Target="../media/image21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3801960" y="8468639"/>
              <a:ext cx="5958840" cy="701675"/>
            </a:xfrm>
            <a:custGeom>
              <a:avLst/>
              <a:gdLst/>
              <a:ahLst/>
              <a:cxnLst/>
              <a:rect l="l" t="t" r="r" b="b"/>
              <a:pathLst>
                <a:path w="5958840" h="701675">
                  <a:moveTo>
                    <a:pt x="5958713" y="0"/>
                  </a:moveTo>
                  <a:lnTo>
                    <a:pt x="0" y="0"/>
                  </a:lnTo>
                  <a:lnTo>
                    <a:pt x="0" y="701281"/>
                  </a:lnTo>
                  <a:lnTo>
                    <a:pt x="5958713" y="701281"/>
                  </a:lnTo>
                  <a:lnTo>
                    <a:pt x="5958713" y="0"/>
                  </a:lnTo>
                  <a:close/>
                </a:path>
              </a:pathLst>
            </a:custGeom>
            <a:solidFill>
              <a:srgbClr val="36337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31314" y="7564691"/>
              <a:ext cx="1916633" cy="2230183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779117" y="7463249"/>
              <a:ext cx="2021839" cy="2331085"/>
            </a:xfrm>
            <a:custGeom>
              <a:avLst/>
              <a:gdLst/>
              <a:ahLst/>
              <a:cxnLst/>
              <a:rect l="l" t="t" r="r" b="b"/>
              <a:pathLst>
                <a:path w="2021839" h="2331084">
                  <a:moveTo>
                    <a:pt x="1010835" y="0"/>
                  </a:moveTo>
                  <a:lnTo>
                    <a:pt x="28448" y="561867"/>
                  </a:lnTo>
                  <a:lnTo>
                    <a:pt x="1964" y="596296"/>
                  </a:lnTo>
                  <a:lnTo>
                    <a:pt x="0" y="611193"/>
                  </a:lnTo>
                  <a:lnTo>
                    <a:pt x="0" y="1719268"/>
                  </a:lnTo>
                  <a:lnTo>
                    <a:pt x="16560" y="1759364"/>
                  </a:lnTo>
                  <a:lnTo>
                    <a:pt x="982446" y="2322633"/>
                  </a:lnTo>
                  <a:lnTo>
                    <a:pt x="1010927" y="2330462"/>
                  </a:lnTo>
                  <a:lnTo>
                    <a:pt x="1025625" y="2328505"/>
                  </a:lnTo>
                  <a:lnTo>
                    <a:pt x="1039685" y="2322633"/>
                  </a:lnTo>
                  <a:lnTo>
                    <a:pt x="1237365" y="2207787"/>
                  </a:lnTo>
                  <a:lnTo>
                    <a:pt x="1010881" y="2207787"/>
                  </a:lnTo>
                  <a:lnTo>
                    <a:pt x="113766" y="1686515"/>
                  </a:lnTo>
                  <a:lnTo>
                    <a:pt x="113766" y="643947"/>
                  </a:lnTo>
                  <a:lnTo>
                    <a:pt x="1010881" y="122675"/>
                  </a:lnTo>
                  <a:lnTo>
                    <a:pt x="1237234" y="122675"/>
                  </a:lnTo>
                  <a:lnTo>
                    <a:pt x="1039685" y="7829"/>
                  </a:lnTo>
                  <a:lnTo>
                    <a:pt x="1039317" y="7829"/>
                  </a:lnTo>
                  <a:lnTo>
                    <a:pt x="1025464" y="1957"/>
                  </a:lnTo>
                  <a:lnTo>
                    <a:pt x="1010835" y="0"/>
                  </a:lnTo>
                  <a:close/>
                </a:path>
                <a:path w="2021839" h="2331084">
                  <a:moveTo>
                    <a:pt x="1237234" y="122675"/>
                  </a:moveTo>
                  <a:lnTo>
                    <a:pt x="1010881" y="122675"/>
                  </a:lnTo>
                  <a:lnTo>
                    <a:pt x="1907997" y="643947"/>
                  </a:lnTo>
                  <a:lnTo>
                    <a:pt x="1907997" y="1686515"/>
                  </a:lnTo>
                  <a:lnTo>
                    <a:pt x="1010881" y="2207787"/>
                  </a:lnTo>
                  <a:lnTo>
                    <a:pt x="1237365" y="2207787"/>
                  </a:lnTo>
                  <a:lnTo>
                    <a:pt x="1993328" y="1768595"/>
                  </a:lnTo>
                  <a:lnTo>
                    <a:pt x="2019799" y="1734164"/>
                  </a:lnTo>
                  <a:lnTo>
                    <a:pt x="2021763" y="1719268"/>
                  </a:lnTo>
                  <a:lnTo>
                    <a:pt x="2021763" y="611193"/>
                  </a:lnTo>
                  <a:lnTo>
                    <a:pt x="2019799" y="596452"/>
                  </a:lnTo>
                  <a:lnTo>
                    <a:pt x="2014156" y="582928"/>
                  </a:lnTo>
                  <a:lnTo>
                    <a:pt x="2005208" y="571297"/>
                  </a:lnTo>
                  <a:lnTo>
                    <a:pt x="1993328" y="562235"/>
                  </a:lnTo>
                  <a:lnTo>
                    <a:pt x="1237234" y="122675"/>
                  </a:lnTo>
                  <a:close/>
                </a:path>
              </a:pathLst>
            </a:custGeom>
            <a:solidFill>
              <a:srgbClr val="36337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87616" y="937335"/>
            <a:ext cx="10111740" cy="19767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800" spc="-280" b="1">
                <a:latin typeface="Noto Sans"/>
                <a:cs typeface="Noto Sans"/>
              </a:rPr>
              <a:t>BIENVENIDO</a:t>
            </a:r>
            <a:endParaRPr sz="12800">
              <a:latin typeface="Noto Sans"/>
              <a:cs typeface="Noto Sans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1753565" y="5222614"/>
            <a:ext cx="7966075" cy="2330450"/>
            <a:chOff x="1753565" y="5222614"/>
            <a:chExt cx="7966075" cy="2330450"/>
          </a:xfrm>
        </p:grpSpPr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5762" y="5272570"/>
              <a:ext cx="1916633" cy="2230196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1753565" y="5222614"/>
              <a:ext cx="2021839" cy="2330450"/>
            </a:xfrm>
            <a:custGeom>
              <a:avLst/>
              <a:gdLst/>
              <a:ahLst/>
              <a:cxnLst/>
              <a:rect l="l" t="t" r="r" b="b"/>
              <a:pathLst>
                <a:path w="2021839" h="2330450">
                  <a:moveTo>
                    <a:pt x="1010831" y="0"/>
                  </a:moveTo>
                  <a:lnTo>
                    <a:pt x="28435" y="561867"/>
                  </a:lnTo>
                  <a:lnTo>
                    <a:pt x="1962" y="596290"/>
                  </a:lnTo>
                  <a:lnTo>
                    <a:pt x="0" y="611181"/>
                  </a:lnTo>
                  <a:lnTo>
                    <a:pt x="0" y="1719268"/>
                  </a:lnTo>
                  <a:lnTo>
                    <a:pt x="16550" y="1759357"/>
                  </a:lnTo>
                  <a:lnTo>
                    <a:pt x="982433" y="2322620"/>
                  </a:lnTo>
                  <a:lnTo>
                    <a:pt x="1010920" y="2330450"/>
                  </a:lnTo>
                  <a:lnTo>
                    <a:pt x="1025617" y="2328492"/>
                  </a:lnTo>
                  <a:lnTo>
                    <a:pt x="1039672" y="2322620"/>
                  </a:lnTo>
                  <a:lnTo>
                    <a:pt x="1237331" y="2207787"/>
                  </a:lnTo>
                  <a:lnTo>
                    <a:pt x="1010869" y="2207787"/>
                  </a:lnTo>
                  <a:lnTo>
                    <a:pt x="113753" y="1686502"/>
                  </a:lnTo>
                  <a:lnTo>
                    <a:pt x="113753" y="643947"/>
                  </a:lnTo>
                  <a:lnTo>
                    <a:pt x="1010869" y="122662"/>
                  </a:lnTo>
                  <a:lnTo>
                    <a:pt x="1237204" y="122662"/>
                  </a:lnTo>
                  <a:lnTo>
                    <a:pt x="1039672" y="7829"/>
                  </a:lnTo>
                  <a:lnTo>
                    <a:pt x="1039317" y="7829"/>
                  </a:lnTo>
                  <a:lnTo>
                    <a:pt x="1025462" y="1957"/>
                  </a:lnTo>
                  <a:lnTo>
                    <a:pt x="1010831" y="0"/>
                  </a:lnTo>
                  <a:close/>
                </a:path>
                <a:path w="2021839" h="2330450">
                  <a:moveTo>
                    <a:pt x="1237204" y="122662"/>
                  </a:moveTo>
                  <a:lnTo>
                    <a:pt x="1010869" y="122662"/>
                  </a:lnTo>
                  <a:lnTo>
                    <a:pt x="1907997" y="643947"/>
                  </a:lnTo>
                  <a:lnTo>
                    <a:pt x="1907997" y="1686502"/>
                  </a:lnTo>
                  <a:lnTo>
                    <a:pt x="1010869" y="2207787"/>
                  </a:lnTo>
                  <a:lnTo>
                    <a:pt x="1237331" y="2207787"/>
                  </a:lnTo>
                  <a:lnTo>
                    <a:pt x="1993315" y="1768582"/>
                  </a:lnTo>
                  <a:lnTo>
                    <a:pt x="2019788" y="1734159"/>
                  </a:lnTo>
                  <a:lnTo>
                    <a:pt x="2021751" y="1719268"/>
                  </a:lnTo>
                  <a:lnTo>
                    <a:pt x="2021751" y="611181"/>
                  </a:lnTo>
                  <a:lnTo>
                    <a:pt x="2019788" y="596446"/>
                  </a:lnTo>
                  <a:lnTo>
                    <a:pt x="2014148" y="582925"/>
                  </a:lnTo>
                  <a:lnTo>
                    <a:pt x="2005200" y="571292"/>
                  </a:lnTo>
                  <a:lnTo>
                    <a:pt x="1993315" y="562222"/>
                  </a:lnTo>
                  <a:lnTo>
                    <a:pt x="1237204" y="122662"/>
                  </a:lnTo>
                  <a:close/>
                </a:path>
              </a:pathLst>
            </a:custGeom>
            <a:solidFill>
              <a:srgbClr val="36337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49039" y="6170053"/>
              <a:ext cx="5970244" cy="700900"/>
            </a:xfrm>
            <a:prstGeom prst="rect">
              <a:avLst/>
            </a:prstGeom>
          </p:spPr>
        </p:pic>
      </p:grpSp>
      <p:sp>
        <p:nvSpPr>
          <p:cNvPr id="12" name="object 12" descr=""/>
          <p:cNvSpPr txBox="1"/>
          <p:nvPr/>
        </p:nvSpPr>
        <p:spPr>
          <a:xfrm>
            <a:off x="1848497" y="2400731"/>
            <a:ext cx="7875905" cy="70732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800" b="1">
                <a:solidFill>
                  <a:srgbClr val="363372"/>
                </a:solidFill>
                <a:latin typeface="Noto Sans"/>
                <a:cs typeface="Noto Sans"/>
              </a:rPr>
              <a:t>A</a:t>
            </a:r>
            <a:r>
              <a:rPr dirty="0" sz="12800" spc="-665" b="1">
                <a:solidFill>
                  <a:srgbClr val="363372"/>
                </a:solidFill>
                <a:latin typeface="Noto Sans"/>
                <a:cs typeface="Noto Sans"/>
              </a:rPr>
              <a:t> </a:t>
            </a:r>
            <a:r>
              <a:rPr dirty="0" sz="12800" spc="-90" b="1">
                <a:solidFill>
                  <a:srgbClr val="363372"/>
                </a:solidFill>
                <a:latin typeface="Noto Sans"/>
                <a:cs typeface="Noto Sans"/>
              </a:rPr>
              <a:t>LA</a:t>
            </a:r>
            <a:r>
              <a:rPr dirty="0" sz="12800" spc="-665" b="1">
                <a:solidFill>
                  <a:srgbClr val="363372"/>
                </a:solidFill>
                <a:latin typeface="Noto Sans"/>
                <a:cs typeface="Noto Sans"/>
              </a:rPr>
              <a:t> </a:t>
            </a:r>
            <a:r>
              <a:rPr dirty="0" sz="12800" spc="-25" b="1">
                <a:solidFill>
                  <a:srgbClr val="363372"/>
                </a:solidFill>
                <a:latin typeface="Noto Sans"/>
                <a:cs typeface="Noto Sans"/>
              </a:rPr>
              <a:t>UFU</a:t>
            </a:r>
            <a:endParaRPr sz="12800">
              <a:latin typeface="Noto Sans"/>
              <a:cs typeface="Noto Sans"/>
            </a:endParaRPr>
          </a:p>
          <a:p>
            <a:pPr algn="r" marR="90805">
              <a:lnSpc>
                <a:spcPct val="100000"/>
              </a:lnSpc>
              <a:spcBef>
                <a:spcPts val="11245"/>
              </a:spcBef>
            </a:pPr>
            <a:r>
              <a:rPr dirty="0" sz="2750" spc="-10">
                <a:solidFill>
                  <a:srgbClr val="363372"/>
                </a:solidFill>
                <a:latin typeface="Noto Sans"/>
                <a:cs typeface="Noto Sans"/>
              </a:rPr>
              <a:t>RECTOR</a:t>
            </a:r>
            <a:endParaRPr sz="2750">
              <a:latin typeface="Noto Sans"/>
              <a:cs typeface="Noto Sans"/>
            </a:endParaRPr>
          </a:p>
          <a:p>
            <a:pPr marL="4150995" marR="755015" indent="-1534160">
              <a:lnSpc>
                <a:spcPct val="100000"/>
              </a:lnSpc>
              <a:spcBef>
                <a:spcPts val="1005"/>
              </a:spcBef>
            </a:pPr>
            <a:r>
              <a:rPr dirty="0" sz="2700">
                <a:solidFill>
                  <a:srgbClr val="FFFFFF"/>
                </a:solidFill>
                <a:latin typeface="Noto Sans"/>
                <a:cs typeface="Noto Sans"/>
              </a:rPr>
              <a:t>Prof.</a:t>
            </a:r>
            <a:r>
              <a:rPr dirty="0" sz="2700" spc="-7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dirty="0" sz="2700" spc="-20">
                <a:solidFill>
                  <a:srgbClr val="FFFFFF"/>
                </a:solidFill>
                <a:latin typeface="Noto Sans"/>
                <a:cs typeface="Noto Sans"/>
              </a:rPr>
              <a:t>Dr.</a:t>
            </a:r>
            <a:r>
              <a:rPr dirty="0" sz="2700" spc="-7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dirty="0" sz="2700">
                <a:solidFill>
                  <a:srgbClr val="FFFFFF"/>
                </a:solidFill>
                <a:latin typeface="Noto Sans"/>
                <a:cs typeface="Noto Sans"/>
              </a:rPr>
              <a:t>Carlos</a:t>
            </a:r>
            <a:r>
              <a:rPr dirty="0" sz="2700" spc="-7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dirty="0" sz="2700">
                <a:solidFill>
                  <a:srgbClr val="FFFFFF"/>
                </a:solidFill>
                <a:latin typeface="Noto Sans"/>
                <a:cs typeface="Noto Sans"/>
              </a:rPr>
              <a:t>Henrique</a:t>
            </a:r>
            <a:r>
              <a:rPr dirty="0" sz="2700" spc="-6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dirty="0" sz="2700" spc="-25">
                <a:solidFill>
                  <a:srgbClr val="FFFFFF"/>
                </a:solidFill>
                <a:latin typeface="Noto Sans"/>
                <a:cs typeface="Noto Sans"/>
              </a:rPr>
              <a:t>de </a:t>
            </a:r>
            <a:r>
              <a:rPr dirty="0" sz="2700" spc="-10">
                <a:solidFill>
                  <a:srgbClr val="FFFFFF"/>
                </a:solidFill>
                <a:latin typeface="Noto Sans"/>
                <a:cs typeface="Noto Sans"/>
              </a:rPr>
              <a:t>Carvalho</a:t>
            </a:r>
            <a:endParaRPr sz="2700">
              <a:latin typeface="Noto Sans"/>
              <a:cs typeface="Noto Sans"/>
            </a:endParaRPr>
          </a:p>
          <a:p>
            <a:pPr>
              <a:lnSpc>
                <a:spcPct val="100000"/>
              </a:lnSpc>
              <a:spcBef>
                <a:spcPts val="3454"/>
              </a:spcBef>
            </a:pPr>
            <a:endParaRPr sz="2700">
              <a:latin typeface="Noto Sans"/>
              <a:cs typeface="Noto Sans"/>
            </a:endParaRPr>
          </a:p>
          <a:p>
            <a:pPr algn="r" marR="5080">
              <a:lnSpc>
                <a:spcPct val="100000"/>
              </a:lnSpc>
            </a:pPr>
            <a:r>
              <a:rPr dirty="0" sz="2750" spc="-10">
                <a:solidFill>
                  <a:srgbClr val="363372"/>
                </a:solidFill>
                <a:latin typeface="Noto Sans"/>
                <a:cs typeface="Noto Sans"/>
              </a:rPr>
              <a:t>VICERRECTOR</a:t>
            </a:r>
            <a:endParaRPr sz="2750">
              <a:latin typeface="Noto Sans"/>
              <a:cs typeface="Noto Sans"/>
            </a:endParaRPr>
          </a:p>
          <a:p>
            <a:pPr marL="4343400" marR="527685" indent="-1674495">
              <a:lnSpc>
                <a:spcPct val="100000"/>
              </a:lnSpc>
              <a:spcBef>
                <a:spcPts val="765"/>
              </a:spcBef>
            </a:pPr>
            <a:r>
              <a:rPr dirty="0" sz="2700">
                <a:solidFill>
                  <a:srgbClr val="FFFFFF"/>
                </a:solidFill>
                <a:latin typeface="Noto Sans"/>
                <a:cs typeface="Noto Sans"/>
              </a:rPr>
              <a:t>Profª.</a:t>
            </a:r>
            <a:r>
              <a:rPr dirty="0" sz="2700" spc="-5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dirty="0" sz="2700">
                <a:solidFill>
                  <a:srgbClr val="FFFFFF"/>
                </a:solidFill>
                <a:latin typeface="Noto Sans"/>
                <a:cs typeface="Noto Sans"/>
              </a:rPr>
              <a:t>Dra.</a:t>
            </a:r>
            <a:r>
              <a:rPr dirty="0" sz="2700" spc="-4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dirty="0" sz="2700">
                <a:solidFill>
                  <a:srgbClr val="FFFFFF"/>
                </a:solidFill>
                <a:latin typeface="Noto Sans"/>
                <a:cs typeface="Noto Sans"/>
              </a:rPr>
              <a:t>Catarina</a:t>
            </a:r>
            <a:r>
              <a:rPr dirty="0" sz="2700" spc="-4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dirty="0" sz="2700" spc="-10">
                <a:solidFill>
                  <a:srgbClr val="FFFFFF"/>
                </a:solidFill>
                <a:latin typeface="Noto Sans"/>
                <a:cs typeface="Noto Sans"/>
              </a:rPr>
              <a:t>Machado Azeredo</a:t>
            </a:r>
            <a:endParaRPr sz="2700">
              <a:latin typeface="Noto Sans"/>
              <a:cs typeface="Noto Sans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9637254" y="0"/>
            <a:ext cx="8651240" cy="10287000"/>
            <a:chOff x="9637254" y="0"/>
            <a:chExt cx="8651240" cy="10287000"/>
          </a:xfrm>
        </p:grpSpPr>
        <p:sp>
          <p:nvSpPr>
            <p:cNvPr id="14" name="object 14" descr=""/>
            <p:cNvSpPr/>
            <p:nvPr/>
          </p:nvSpPr>
          <p:spPr>
            <a:xfrm>
              <a:off x="13703045" y="76556"/>
              <a:ext cx="4585335" cy="6616065"/>
            </a:xfrm>
            <a:custGeom>
              <a:avLst/>
              <a:gdLst/>
              <a:ahLst/>
              <a:cxnLst/>
              <a:rect l="l" t="t" r="r" b="b"/>
              <a:pathLst>
                <a:path w="4585334" h="6616065">
                  <a:moveTo>
                    <a:pt x="4584954" y="0"/>
                  </a:moveTo>
                  <a:lnTo>
                    <a:pt x="0" y="2703003"/>
                  </a:lnTo>
                  <a:lnTo>
                    <a:pt x="2309367" y="6615848"/>
                  </a:lnTo>
                  <a:lnTo>
                    <a:pt x="4584954" y="5274375"/>
                  </a:lnTo>
                  <a:lnTo>
                    <a:pt x="4584954" y="0"/>
                  </a:lnTo>
                  <a:close/>
                </a:path>
              </a:pathLst>
            </a:custGeom>
            <a:solidFill>
              <a:srgbClr val="0A21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9669602" y="5524918"/>
              <a:ext cx="8618855" cy="4762500"/>
            </a:xfrm>
            <a:custGeom>
              <a:avLst/>
              <a:gdLst/>
              <a:ahLst/>
              <a:cxnLst/>
              <a:rect l="l" t="t" r="r" b="b"/>
              <a:pathLst>
                <a:path w="8618855" h="4762500">
                  <a:moveTo>
                    <a:pt x="8618398" y="0"/>
                  </a:moveTo>
                  <a:lnTo>
                    <a:pt x="5802642" y="1661591"/>
                  </a:lnTo>
                  <a:lnTo>
                    <a:pt x="5811444" y="1637639"/>
                  </a:lnTo>
                  <a:lnTo>
                    <a:pt x="5816155" y="1606003"/>
                  </a:lnTo>
                  <a:lnTo>
                    <a:pt x="5807024" y="1543532"/>
                  </a:lnTo>
                  <a:lnTo>
                    <a:pt x="5766511" y="1480388"/>
                  </a:lnTo>
                  <a:lnTo>
                    <a:pt x="5732615" y="1455381"/>
                  </a:lnTo>
                  <a:lnTo>
                    <a:pt x="5693943" y="1440053"/>
                  </a:lnTo>
                  <a:lnTo>
                    <a:pt x="5652643" y="1434960"/>
                  </a:lnTo>
                  <a:lnTo>
                    <a:pt x="5610834" y="1440637"/>
                  </a:lnTo>
                  <a:lnTo>
                    <a:pt x="5570652" y="1457642"/>
                  </a:lnTo>
                  <a:lnTo>
                    <a:pt x="0" y="4762081"/>
                  </a:lnTo>
                  <a:lnTo>
                    <a:pt x="548487" y="4762081"/>
                  </a:lnTo>
                  <a:lnTo>
                    <a:pt x="636917" y="4762081"/>
                  </a:lnTo>
                  <a:lnTo>
                    <a:pt x="8618398" y="4762081"/>
                  </a:lnTo>
                  <a:lnTo>
                    <a:pt x="8618398" y="0"/>
                  </a:lnTo>
                  <a:close/>
                </a:path>
              </a:pathLst>
            </a:custGeom>
            <a:solidFill>
              <a:srgbClr val="08216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06121" y="6871360"/>
              <a:ext cx="2184120" cy="1384160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438246" y="6834238"/>
              <a:ext cx="2172957" cy="1403642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9637254" y="0"/>
              <a:ext cx="8201025" cy="2494280"/>
            </a:xfrm>
            <a:custGeom>
              <a:avLst/>
              <a:gdLst/>
              <a:ahLst/>
              <a:cxnLst/>
              <a:rect l="l" t="t" r="r" b="b"/>
              <a:pathLst>
                <a:path w="8201025" h="2494280">
                  <a:moveTo>
                    <a:pt x="5237691" y="0"/>
                  </a:moveTo>
                  <a:lnTo>
                    <a:pt x="0" y="0"/>
                  </a:lnTo>
                  <a:lnTo>
                    <a:pt x="1519" y="7559"/>
                  </a:lnTo>
                  <a:lnTo>
                    <a:pt x="31979" y="44640"/>
                  </a:lnTo>
                  <a:lnTo>
                    <a:pt x="3824237" y="2425674"/>
                  </a:lnTo>
                  <a:lnTo>
                    <a:pt x="3867404" y="2449584"/>
                  </a:lnTo>
                  <a:lnTo>
                    <a:pt x="3912413" y="2468388"/>
                  </a:lnTo>
                  <a:lnTo>
                    <a:pt x="3958830" y="2482077"/>
                  </a:lnTo>
                  <a:lnTo>
                    <a:pt x="4006217" y="2490642"/>
                  </a:lnTo>
                  <a:lnTo>
                    <a:pt x="4054138" y="2494075"/>
                  </a:lnTo>
                  <a:lnTo>
                    <a:pt x="4102159" y="2492367"/>
                  </a:lnTo>
                  <a:lnTo>
                    <a:pt x="4149844" y="2485509"/>
                  </a:lnTo>
                  <a:lnTo>
                    <a:pt x="4196755" y="2473494"/>
                  </a:lnTo>
                  <a:lnTo>
                    <a:pt x="4242458" y="2456312"/>
                  </a:lnTo>
                  <a:lnTo>
                    <a:pt x="4286517" y="2433954"/>
                  </a:lnTo>
                  <a:lnTo>
                    <a:pt x="8163319" y="192595"/>
                  </a:lnTo>
                  <a:lnTo>
                    <a:pt x="8195021" y="156598"/>
                  </a:lnTo>
                  <a:lnTo>
                    <a:pt x="8200698" y="133268"/>
                  </a:lnTo>
                  <a:lnTo>
                    <a:pt x="8198625" y="108724"/>
                  </a:lnTo>
                  <a:lnTo>
                    <a:pt x="8172240" y="68491"/>
                  </a:lnTo>
                  <a:lnTo>
                    <a:pt x="8126997" y="52565"/>
                  </a:lnTo>
                  <a:lnTo>
                    <a:pt x="5237691" y="0"/>
                  </a:lnTo>
                  <a:close/>
                </a:path>
              </a:pathLst>
            </a:custGeom>
            <a:solidFill>
              <a:srgbClr val="0821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12274562" y="2063610"/>
              <a:ext cx="5542280" cy="6468110"/>
            </a:xfrm>
            <a:custGeom>
              <a:avLst/>
              <a:gdLst/>
              <a:ahLst/>
              <a:cxnLst/>
              <a:rect l="l" t="t" r="r" b="b"/>
              <a:pathLst>
                <a:path w="5542280" h="6468109">
                  <a:moveTo>
                    <a:pt x="2770793" y="0"/>
                  </a:moveTo>
                  <a:lnTo>
                    <a:pt x="2722274" y="2077"/>
                  </a:lnTo>
                  <a:lnTo>
                    <a:pt x="2674038" y="8310"/>
                  </a:lnTo>
                  <a:lnTo>
                    <a:pt x="2626361" y="18697"/>
                  </a:lnTo>
                  <a:lnTo>
                    <a:pt x="2579518" y="33240"/>
                  </a:lnTo>
                  <a:lnTo>
                    <a:pt x="2533787" y="51937"/>
                  </a:lnTo>
                  <a:lnTo>
                    <a:pt x="2489441" y="74790"/>
                  </a:lnTo>
                  <a:lnTo>
                    <a:pt x="281876" y="1337310"/>
                  </a:lnTo>
                  <a:lnTo>
                    <a:pt x="239726" y="1363902"/>
                  </a:lnTo>
                  <a:lnTo>
                    <a:pt x="200495" y="1393834"/>
                  </a:lnTo>
                  <a:lnTo>
                    <a:pt x="164324" y="1426861"/>
                  </a:lnTo>
                  <a:lnTo>
                    <a:pt x="131355" y="1462738"/>
                  </a:lnTo>
                  <a:lnTo>
                    <a:pt x="101732" y="1501219"/>
                  </a:lnTo>
                  <a:lnTo>
                    <a:pt x="75596" y="1542060"/>
                  </a:lnTo>
                  <a:lnTo>
                    <a:pt x="53091" y="1585016"/>
                  </a:lnTo>
                  <a:lnTo>
                    <a:pt x="34358" y="1629842"/>
                  </a:lnTo>
                  <a:lnTo>
                    <a:pt x="19540" y="1676293"/>
                  </a:lnTo>
                  <a:lnTo>
                    <a:pt x="8779" y="1724124"/>
                  </a:lnTo>
                  <a:lnTo>
                    <a:pt x="2218" y="1773089"/>
                  </a:lnTo>
                  <a:lnTo>
                    <a:pt x="0" y="1822945"/>
                  </a:lnTo>
                  <a:lnTo>
                    <a:pt x="0" y="4644631"/>
                  </a:lnTo>
                  <a:lnTo>
                    <a:pt x="2218" y="4694487"/>
                  </a:lnTo>
                  <a:lnTo>
                    <a:pt x="8779" y="4743453"/>
                  </a:lnTo>
                  <a:lnTo>
                    <a:pt x="19540" y="4791284"/>
                  </a:lnTo>
                  <a:lnTo>
                    <a:pt x="34358" y="4837736"/>
                  </a:lnTo>
                  <a:lnTo>
                    <a:pt x="53091" y="4882563"/>
                  </a:lnTo>
                  <a:lnTo>
                    <a:pt x="75596" y="4925520"/>
                  </a:lnTo>
                  <a:lnTo>
                    <a:pt x="101732" y="4966362"/>
                  </a:lnTo>
                  <a:lnTo>
                    <a:pt x="131355" y="5004843"/>
                  </a:lnTo>
                  <a:lnTo>
                    <a:pt x="164324" y="5040720"/>
                  </a:lnTo>
                  <a:lnTo>
                    <a:pt x="200495" y="5073746"/>
                  </a:lnTo>
                  <a:lnTo>
                    <a:pt x="239726" y="5103676"/>
                  </a:lnTo>
                  <a:lnTo>
                    <a:pt x="281876" y="5130266"/>
                  </a:lnTo>
                  <a:lnTo>
                    <a:pt x="2489441" y="6392786"/>
                  </a:lnTo>
                  <a:lnTo>
                    <a:pt x="2533874" y="6415638"/>
                  </a:lnTo>
                  <a:lnTo>
                    <a:pt x="2579677" y="6434336"/>
                  </a:lnTo>
                  <a:lnTo>
                    <a:pt x="2626575" y="6448879"/>
                  </a:lnTo>
                  <a:lnTo>
                    <a:pt x="2674292" y="6459266"/>
                  </a:lnTo>
                  <a:lnTo>
                    <a:pt x="2722552" y="6465499"/>
                  </a:lnTo>
                  <a:lnTo>
                    <a:pt x="2771079" y="6467576"/>
                  </a:lnTo>
                  <a:lnTo>
                    <a:pt x="2819599" y="6465499"/>
                  </a:lnTo>
                  <a:lnTo>
                    <a:pt x="2867835" y="6459266"/>
                  </a:lnTo>
                  <a:lnTo>
                    <a:pt x="2915512" y="6448879"/>
                  </a:lnTo>
                  <a:lnTo>
                    <a:pt x="2962354" y="6434336"/>
                  </a:lnTo>
                  <a:lnTo>
                    <a:pt x="3008086" y="6415638"/>
                  </a:lnTo>
                  <a:lnTo>
                    <a:pt x="3052432" y="6392786"/>
                  </a:lnTo>
                  <a:lnTo>
                    <a:pt x="5259946" y="5130266"/>
                  </a:lnTo>
                  <a:lnTo>
                    <a:pt x="5302097" y="5103676"/>
                  </a:lnTo>
                  <a:lnTo>
                    <a:pt x="5341332" y="5073746"/>
                  </a:lnTo>
                  <a:lnTo>
                    <a:pt x="5377508" y="5040720"/>
                  </a:lnTo>
                  <a:lnTo>
                    <a:pt x="5410483" y="5004843"/>
                  </a:lnTo>
                  <a:lnTo>
                    <a:pt x="5440114" y="4966362"/>
                  </a:lnTo>
                  <a:lnTo>
                    <a:pt x="5466257" y="4925520"/>
                  </a:lnTo>
                  <a:lnTo>
                    <a:pt x="5488771" y="4882563"/>
                  </a:lnTo>
                  <a:lnTo>
                    <a:pt x="5507511" y="4837736"/>
                  </a:lnTo>
                  <a:lnTo>
                    <a:pt x="5522336" y="4791284"/>
                  </a:lnTo>
                  <a:lnTo>
                    <a:pt x="5533102" y="4743453"/>
                  </a:lnTo>
                  <a:lnTo>
                    <a:pt x="5539666" y="4694487"/>
                  </a:lnTo>
                  <a:lnTo>
                    <a:pt x="5541886" y="4644631"/>
                  </a:lnTo>
                  <a:lnTo>
                    <a:pt x="5541886" y="1822945"/>
                  </a:lnTo>
                  <a:lnTo>
                    <a:pt x="5539666" y="1773089"/>
                  </a:lnTo>
                  <a:lnTo>
                    <a:pt x="5533102" y="1724124"/>
                  </a:lnTo>
                  <a:lnTo>
                    <a:pt x="5522336" y="1676293"/>
                  </a:lnTo>
                  <a:lnTo>
                    <a:pt x="5507511" y="1629842"/>
                  </a:lnTo>
                  <a:lnTo>
                    <a:pt x="5488771" y="1585016"/>
                  </a:lnTo>
                  <a:lnTo>
                    <a:pt x="5466257" y="1542060"/>
                  </a:lnTo>
                  <a:lnTo>
                    <a:pt x="5440114" y="1501219"/>
                  </a:lnTo>
                  <a:lnTo>
                    <a:pt x="5410483" y="1462738"/>
                  </a:lnTo>
                  <a:lnTo>
                    <a:pt x="5377508" y="1426861"/>
                  </a:lnTo>
                  <a:lnTo>
                    <a:pt x="5341332" y="1393834"/>
                  </a:lnTo>
                  <a:lnTo>
                    <a:pt x="5302097" y="1363902"/>
                  </a:lnTo>
                  <a:lnTo>
                    <a:pt x="5259946" y="1337310"/>
                  </a:lnTo>
                  <a:lnTo>
                    <a:pt x="3052432" y="74790"/>
                  </a:lnTo>
                  <a:lnTo>
                    <a:pt x="3007999" y="51937"/>
                  </a:lnTo>
                  <a:lnTo>
                    <a:pt x="2962195" y="33240"/>
                  </a:lnTo>
                  <a:lnTo>
                    <a:pt x="2915298" y="18697"/>
                  </a:lnTo>
                  <a:lnTo>
                    <a:pt x="2867581" y="8310"/>
                  </a:lnTo>
                  <a:lnTo>
                    <a:pt x="2819321" y="2077"/>
                  </a:lnTo>
                  <a:lnTo>
                    <a:pt x="2770793" y="0"/>
                  </a:lnTo>
                  <a:close/>
                </a:path>
              </a:pathLst>
            </a:custGeom>
            <a:solidFill>
              <a:srgbClr val="013F9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12569761" y="2414719"/>
              <a:ext cx="4993005" cy="5726430"/>
            </a:xfrm>
            <a:custGeom>
              <a:avLst/>
              <a:gdLst/>
              <a:ahLst/>
              <a:cxnLst/>
              <a:rect l="l" t="t" r="r" b="b"/>
              <a:pathLst>
                <a:path w="4993005" h="5726430">
                  <a:moveTo>
                    <a:pt x="2519684" y="0"/>
                  </a:moveTo>
                  <a:lnTo>
                    <a:pt x="2473542" y="0"/>
                  </a:lnTo>
                  <a:lnTo>
                    <a:pt x="2427516" y="3745"/>
                  </a:lnTo>
                  <a:lnTo>
                    <a:pt x="2381844" y="11235"/>
                  </a:lnTo>
                  <a:lnTo>
                    <a:pt x="2336764" y="22470"/>
                  </a:lnTo>
                  <a:lnTo>
                    <a:pt x="2292513" y="37450"/>
                  </a:lnTo>
                  <a:lnTo>
                    <a:pt x="2249329" y="56176"/>
                  </a:lnTo>
                  <a:lnTo>
                    <a:pt x="2207450" y="78646"/>
                  </a:lnTo>
                  <a:lnTo>
                    <a:pt x="289369" y="1214077"/>
                  </a:lnTo>
                  <a:lnTo>
                    <a:pt x="249257" y="1240092"/>
                  </a:lnTo>
                  <a:lnTo>
                    <a:pt x="211709" y="1268992"/>
                  </a:lnTo>
                  <a:lnTo>
                    <a:pt x="176838" y="1300584"/>
                  </a:lnTo>
                  <a:lnTo>
                    <a:pt x="144754" y="1334672"/>
                  </a:lnTo>
                  <a:lnTo>
                    <a:pt x="115571" y="1371062"/>
                  </a:lnTo>
                  <a:lnTo>
                    <a:pt x="89401" y="1409559"/>
                  </a:lnTo>
                  <a:lnTo>
                    <a:pt x="66356" y="1449969"/>
                  </a:lnTo>
                  <a:lnTo>
                    <a:pt x="46548" y="1492096"/>
                  </a:lnTo>
                  <a:lnTo>
                    <a:pt x="30090" y="1535746"/>
                  </a:lnTo>
                  <a:lnTo>
                    <a:pt x="17094" y="1580724"/>
                  </a:lnTo>
                  <a:lnTo>
                    <a:pt x="7672" y="1626837"/>
                  </a:lnTo>
                  <a:lnTo>
                    <a:pt x="1936" y="1673888"/>
                  </a:lnTo>
                  <a:lnTo>
                    <a:pt x="0" y="1721683"/>
                  </a:lnTo>
                  <a:lnTo>
                    <a:pt x="0" y="4004445"/>
                  </a:lnTo>
                  <a:lnTo>
                    <a:pt x="1936" y="4052237"/>
                  </a:lnTo>
                  <a:lnTo>
                    <a:pt x="7672" y="4099286"/>
                  </a:lnTo>
                  <a:lnTo>
                    <a:pt x="17094" y="4145396"/>
                  </a:lnTo>
                  <a:lnTo>
                    <a:pt x="30090" y="4190373"/>
                  </a:lnTo>
                  <a:lnTo>
                    <a:pt x="46548" y="4234022"/>
                  </a:lnTo>
                  <a:lnTo>
                    <a:pt x="66356" y="4276148"/>
                  </a:lnTo>
                  <a:lnTo>
                    <a:pt x="89401" y="4316557"/>
                  </a:lnTo>
                  <a:lnTo>
                    <a:pt x="115571" y="4355053"/>
                  </a:lnTo>
                  <a:lnTo>
                    <a:pt x="144754" y="4391443"/>
                  </a:lnTo>
                  <a:lnTo>
                    <a:pt x="176838" y="4425531"/>
                  </a:lnTo>
                  <a:lnTo>
                    <a:pt x="211709" y="4457123"/>
                  </a:lnTo>
                  <a:lnTo>
                    <a:pt x="249257" y="4486023"/>
                  </a:lnTo>
                  <a:lnTo>
                    <a:pt x="289369" y="4512038"/>
                  </a:lnTo>
                  <a:lnTo>
                    <a:pt x="2207450" y="5647126"/>
                  </a:lnTo>
                  <a:lnTo>
                    <a:pt x="2249329" y="5669670"/>
                  </a:lnTo>
                  <a:lnTo>
                    <a:pt x="2292513" y="5688456"/>
                  </a:lnTo>
                  <a:lnTo>
                    <a:pt x="2336764" y="5703485"/>
                  </a:lnTo>
                  <a:lnTo>
                    <a:pt x="2381844" y="5714757"/>
                  </a:lnTo>
                  <a:lnTo>
                    <a:pt x="2427516" y="5722271"/>
                  </a:lnTo>
                  <a:lnTo>
                    <a:pt x="2473542" y="5726028"/>
                  </a:lnTo>
                  <a:lnTo>
                    <a:pt x="2519684" y="5726028"/>
                  </a:lnTo>
                  <a:lnTo>
                    <a:pt x="2565705" y="5722271"/>
                  </a:lnTo>
                  <a:lnTo>
                    <a:pt x="2611368" y="5714757"/>
                  </a:lnTo>
                  <a:lnTo>
                    <a:pt x="2656435" y="5703485"/>
                  </a:lnTo>
                  <a:lnTo>
                    <a:pt x="2700667" y="5688456"/>
                  </a:lnTo>
                  <a:lnTo>
                    <a:pt x="2743829" y="5669670"/>
                  </a:lnTo>
                  <a:lnTo>
                    <a:pt x="2785681" y="5647126"/>
                  </a:lnTo>
                  <a:lnTo>
                    <a:pt x="4703762" y="4512038"/>
                  </a:lnTo>
                  <a:lnTo>
                    <a:pt x="4743891" y="4486023"/>
                  </a:lnTo>
                  <a:lnTo>
                    <a:pt x="4781439" y="4457123"/>
                  </a:lnTo>
                  <a:lnTo>
                    <a:pt x="4816297" y="4425531"/>
                  </a:lnTo>
                  <a:lnTo>
                    <a:pt x="4848356" y="4391443"/>
                  </a:lnTo>
                  <a:lnTo>
                    <a:pt x="4877505" y="4355053"/>
                  </a:lnTo>
                  <a:lnTo>
                    <a:pt x="4903636" y="4316557"/>
                  </a:lnTo>
                  <a:lnTo>
                    <a:pt x="4926638" y="4276148"/>
                  </a:lnTo>
                  <a:lnTo>
                    <a:pt x="4946401" y="4234022"/>
                  </a:lnTo>
                  <a:lnTo>
                    <a:pt x="4962818" y="4190373"/>
                  </a:lnTo>
                  <a:lnTo>
                    <a:pt x="4975777" y="4145396"/>
                  </a:lnTo>
                  <a:lnTo>
                    <a:pt x="4985169" y="4099286"/>
                  </a:lnTo>
                  <a:lnTo>
                    <a:pt x="4990884" y="4052237"/>
                  </a:lnTo>
                  <a:lnTo>
                    <a:pt x="4992814" y="4004445"/>
                  </a:lnTo>
                  <a:lnTo>
                    <a:pt x="4992814" y="1721683"/>
                  </a:lnTo>
                  <a:lnTo>
                    <a:pt x="4990884" y="1673888"/>
                  </a:lnTo>
                  <a:lnTo>
                    <a:pt x="4985169" y="1626837"/>
                  </a:lnTo>
                  <a:lnTo>
                    <a:pt x="4975777" y="1580724"/>
                  </a:lnTo>
                  <a:lnTo>
                    <a:pt x="4962818" y="1535746"/>
                  </a:lnTo>
                  <a:lnTo>
                    <a:pt x="4946401" y="1492096"/>
                  </a:lnTo>
                  <a:lnTo>
                    <a:pt x="4926638" y="1449969"/>
                  </a:lnTo>
                  <a:lnTo>
                    <a:pt x="4903636" y="1409559"/>
                  </a:lnTo>
                  <a:lnTo>
                    <a:pt x="4877505" y="1371062"/>
                  </a:lnTo>
                  <a:lnTo>
                    <a:pt x="4848356" y="1334672"/>
                  </a:lnTo>
                  <a:lnTo>
                    <a:pt x="4816297" y="1300584"/>
                  </a:lnTo>
                  <a:lnTo>
                    <a:pt x="4781439" y="1268992"/>
                  </a:lnTo>
                  <a:lnTo>
                    <a:pt x="4743891" y="1240092"/>
                  </a:lnTo>
                  <a:lnTo>
                    <a:pt x="4703762" y="1214077"/>
                  </a:lnTo>
                  <a:lnTo>
                    <a:pt x="2785681" y="78646"/>
                  </a:lnTo>
                  <a:lnTo>
                    <a:pt x="2743829" y="56176"/>
                  </a:lnTo>
                  <a:lnTo>
                    <a:pt x="2700667" y="37450"/>
                  </a:lnTo>
                  <a:lnTo>
                    <a:pt x="2656435" y="22470"/>
                  </a:lnTo>
                  <a:lnTo>
                    <a:pt x="2611368" y="11235"/>
                  </a:lnTo>
                  <a:lnTo>
                    <a:pt x="2565705" y="3745"/>
                  </a:lnTo>
                  <a:lnTo>
                    <a:pt x="25196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563639" y="2793961"/>
              <a:ext cx="4967630" cy="4967643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11072164" y="897839"/>
              <a:ext cx="6405880" cy="7345680"/>
            </a:xfrm>
            <a:custGeom>
              <a:avLst/>
              <a:gdLst/>
              <a:ahLst/>
              <a:cxnLst/>
              <a:rect l="l" t="t" r="r" b="b"/>
              <a:pathLst>
                <a:path w="6405880" h="7345680">
                  <a:moveTo>
                    <a:pt x="3433648" y="62636"/>
                  </a:moveTo>
                  <a:lnTo>
                    <a:pt x="6174308" y="1664995"/>
                  </a:lnTo>
                  <a:lnTo>
                    <a:pt x="6215529" y="1692187"/>
                  </a:lnTo>
                  <a:lnTo>
                    <a:pt x="6253259" y="1723205"/>
                  </a:lnTo>
                  <a:lnTo>
                    <a:pt x="6287298" y="1757704"/>
                  </a:lnTo>
                  <a:lnTo>
                    <a:pt x="6317446" y="1795342"/>
                  </a:lnTo>
                  <a:lnTo>
                    <a:pt x="6343503" y="1835775"/>
                  </a:lnTo>
                  <a:lnTo>
                    <a:pt x="6365271" y="1878659"/>
                  </a:lnTo>
                  <a:lnTo>
                    <a:pt x="6382549" y="1923651"/>
                  </a:lnTo>
                  <a:lnTo>
                    <a:pt x="6395137" y="1970407"/>
                  </a:lnTo>
                  <a:lnTo>
                    <a:pt x="6402837" y="2018584"/>
                  </a:lnTo>
                  <a:lnTo>
                    <a:pt x="6405448" y="2067839"/>
                  </a:lnTo>
                  <a:lnTo>
                    <a:pt x="6405448" y="5277599"/>
                  </a:lnTo>
                  <a:lnTo>
                    <a:pt x="6402837" y="5326853"/>
                  </a:lnTo>
                  <a:lnTo>
                    <a:pt x="6395137" y="5375030"/>
                  </a:lnTo>
                  <a:lnTo>
                    <a:pt x="6382549" y="5421787"/>
                  </a:lnTo>
                  <a:lnTo>
                    <a:pt x="6365271" y="5466779"/>
                  </a:lnTo>
                  <a:lnTo>
                    <a:pt x="6343503" y="5509663"/>
                  </a:lnTo>
                  <a:lnTo>
                    <a:pt x="6317446" y="5550095"/>
                  </a:lnTo>
                  <a:lnTo>
                    <a:pt x="6287298" y="5587733"/>
                  </a:lnTo>
                  <a:lnTo>
                    <a:pt x="6253259" y="5622233"/>
                  </a:lnTo>
                  <a:lnTo>
                    <a:pt x="6215529" y="5653251"/>
                  </a:lnTo>
                  <a:lnTo>
                    <a:pt x="6174308" y="5680443"/>
                  </a:lnTo>
                  <a:lnTo>
                    <a:pt x="3433648" y="7282802"/>
                  </a:lnTo>
                  <a:lnTo>
                    <a:pt x="3389939" y="7305351"/>
                  </a:lnTo>
                  <a:lnTo>
                    <a:pt x="3344584" y="7322889"/>
                  </a:lnTo>
                  <a:lnTo>
                    <a:pt x="3297993" y="7335416"/>
                  </a:lnTo>
                  <a:lnTo>
                    <a:pt x="3250577" y="7342933"/>
                  </a:lnTo>
                  <a:lnTo>
                    <a:pt x="3202746" y="7345438"/>
                  </a:lnTo>
                  <a:lnTo>
                    <a:pt x="3154911" y="7342933"/>
                  </a:lnTo>
                  <a:lnTo>
                    <a:pt x="3107483" y="7335416"/>
                  </a:lnTo>
                  <a:lnTo>
                    <a:pt x="3060873" y="7322889"/>
                  </a:lnTo>
                  <a:lnTo>
                    <a:pt x="3015491" y="7305351"/>
                  </a:lnTo>
                  <a:lnTo>
                    <a:pt x="2971749" y="7282802"/>
                  </a:lnTo>
                  <a:lnTo>
                    <a:pt x="231114" y="5680443"/>
                  </a:lnTo>
                  <a:lnTo>
                    <a:pt x="189826" y="5653251"/>
                  </a:lnTo>
                  <a:lnTo>
                    <a:pt x="152058" y="5622233"/>
                  </a:lnTo>
                  <a:lnTo>
                    <a:pt x="118006" y="5587733"/>
                  </a:lnTo>
                  <a:lnTo>
                    <a:pt x="87864" y="5550095"/>
                  </a:lnTo>
                  <a:lnTo>
                    <a:pt x="61826" y="5509663"/>
                  </a:lnTo>
                  <a:lnTo>
                    <a:pt x="40087" y="5466779"/>
                  </a:lnTo>
                  <a:lnTo>
                    <a:pt x="22840" y="5421787"/>
                  </a:lnTo>
                  <a:lnTo>
                    <a:pt x="10280" y="5375030"/>
                  </a:lnTo>
                  <a:lnTo>
                    <a:pt x="2602" y="5326853"/>
                  </a:lnTo>
                  <a:lnTo>
                    <a:pt x="0" y="5277599"/>
                  </a:lnTo>
                  <a:lnTo>
                    <a:pt x="0" y="2067839"/>
                  </a:lnTo>
                  <a:lnTo>
                    <a:pt x="2602" y="2018584"/>
                  </a:lnTo>
                  <a:lnTo>
                    <a:pt x="10280" y="1970407"/>
                  </a:lnTo>
                  <a:lnTo>
                    <a:pt x="22840" y="1923651"/>
                  </a:lnTo>
                  <a:lnTo>
                    <a:pt x="40087" y="1878659"/>
                  </a:lnTo>
                  <a:lnTo>
                    <a:pt x="61826" y="1835775"/>
                  </a:lnTo>
                  <a:lnTo>
                    <a:pt x="87864" y="1795342"/>
                  </a:lnTo>
                  <a:lnTo>
                    <a:pt x="118006" y="1757704"/>
                  </a:lnTo>
                  <a:lnTo>
                    <a:pt x="152058" y="1723205"/>
                  </a:lnTo>
                  <a:lnTo>
                    <a:pt x="189826" y="1692187"/>
                  </a:lnTo>
                  <a:lnTo>
                    <a:pt x="231114" y="1664995"/>
                  </a:lnTo>
                  <a:lnTo>
                    <a:pt x="2971749" y="62636"/>
                  </a:lnTo>
                  <a:lnTo>
                    <a:pt x="3015491" y="40087"/>
                  </a:lnTo>
                  <a:lnTo>
                    <a:pt x="3060873" y="22549"/>
                  </a:lnTo>
                  <a:lnTo>
                    <a:pt x="3107483" y="10021"/>
                  </a:lnTo>
                  <a:lnTo>
                    <a:pt x="3154911" y="2505"/>
                  </a:lnTo>
                  <a:lnTo>
                    <a:pt x="3202746" y="0"/>
                  </a:lnTo>
                  <a:lnTo>
                    <a:pt x="3250577" y="2505"/>
                  </a:lnTo>
                  <a:lnTo>
                    <a:pt x="3297993" y="10021"/>
                  </a:lnTo>
                  <a:lnTo>
                    <a:pt x="3344584" y="22549"/>
                  </a:lnTo>
                  <a:lnTo>
                    <a:pt x="3389939" y="40087"/>
                  </a:lnTo>
                  <a:lnTo>
                    <a:pt x="3433648" y="62636"/>
                  </a:lnTo>
                  <a:close/>
                </a:path>
              </a:pathLst>
            </a:custGeom>
            <a:ln w="95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74594" cy="10286276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028544" y="9156966"/>
            <a:ext cx="3111449" cy="90971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23114" rIns="0" bIns="0" rtlCol="0" vert="horz">
            <a:spAutoFit/>
          </a:bodyPr>
          <a:lstStyle/>
          <a:p>
            <a:pPr marL="261620">
              <a:lnSpc>
                <a:spcPct val="100000"/>
              </a:lnSpc>
              <a:spcBef>
                <a:spcPts val="90"/>
              </a:spcBef>
            </a:pPr>
            <a:r>
              <a:rPr dirty="0" sz="6450"/>
              <a:t>Niveles</a:t>
            </a:r>
            <a:r>
              <a:rPr dirty="0" sz="6450" spc="-155"/>
              <a:t> </a:t>
            </a:r>
            <a:r>
              <a:rPr dirty="0" sz="6450"/>
              <a:t>de</a:t>
            </a:r>
            <a:r>
              <a:rPr dirty="0" sz="6450" spc="-145"/>
              <a:t> </a:t>
            </a:r>
            <a:r>
              <a:rPr dirty="0" sz="6450" spc="-10"/>
              <a:t>enseñanza:</a:t>
            </a:r>
            <a:endParaRPr sz="6450"/>
          </a:p>
        </p:txBody>
      </p:sp>
      <p:grpSp>
        <p:nvGrpSpPr>
          <p:cNvPr id="5" name="object 5" descr=""/>
          <p:cNvGrpSpPr/>
          <p:nvPr/>
        </p:nvGrpSpPr>
        <p:grpSpPr>
          <a:xfrm>
            <a:off x="3711955" y="1959140"/>
            <a:ext cx="11713845" cy="3175000"/>
            <a:chOff x="3711955" y="1959140"/>
            <a:chExt cx="11713845" cy="3175000"/>
          </a:xfrm>
        </p:grpSpPr>
        <p:sp>
          <p:nvSpPr>
            <p:cNvPr id="6" name="object 6" descr=""/>
            <p:cNvSpPr/>
            <p:nvPr/>
          </p:nvSpPr>
          <p:spPr>
            <a:xfrm>
              <a:off x="4265282" y="2694241"/>
              <a:ext cx="2179320" cy="2439670"/>
            </a:xfrm>
            <a:custGeom>
              <a:avLst/>
              <a:gdLst/>
              <a:ahLst/>
              <a:cxnLst/>
              <a:rect l="l" t="t" r="r" b="b"/>
              <a:pathLst>
                <a:path w="2179320" h="2439670">
                  <a:moveTo>
                    <a:pt x="2179078" y="0"/>
                  </a:moveTo>
                  <a:lnTo>
                    <a:pt x="0" y="0"/>
                  </a:lnTo>
                  <a:lnTo>
                    <a:pt x="0" y="1916633"/>
                  </a:lnTo>
                  <a:lnTo>
                    <a:pt x="1089723" y="2439352"/>
                  </a:lnTo>
                  <a:lnTo>
                    <a:pt x="2179078" y="1916633"/>
                  </a:lnTo>
                  <a:lnTo>
                    <a:pt x="2179078" y="0"/>
                  </a:lnTo>
                  <a:close/>
                </a:path>
              </a:pathLst>
            </a:custGeom>
            <a:solidFill>
              <a:srgbClr val="A1D34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11955" y="2694584"/>
              <a:ext cx="3283915" cy="393141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18799" y="1959140"/>
              <a:ext cx="1650238" cy="1646974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4618799" y="1959483"/>
              <a:ext cx="1470660" cy="1470660"/>
            </a:xfrm>
            <a:custGeom>
              <a:avLst/>
              <a:gdLst/>
              <a:ahLst/>
              <a:cxnLst/>
              <a:rect l="l" t="t" r="r" b="b"/>
              <a:pathLst>
                <a:path w="1470660" h="1470660">
                  <a:moveTo>
                    <a:pt x="735126" y="0"/>
                  </a:moveTo>
                  <a:lnTo>
                    <a:pt x="686782" y="1563"/>
                  </a:lnTo>
                  <a:lnTo>
                    <a:pt x="639275" y="6188"/>
                  </a:lnTo>
                  <a:lnTo>
                    <a:pt x="592700" y="13778"/>
                  </a:lnTo>
                  <a:lnTo>
                    <a:pt x="547155" y="24237"/>
                  </a:lnTo>
                  <a:lnTo>
                    <a:pt x="502737" y="37467"/>
                  </a:lnTo>
                  <a:lnTo>
                    <a:pt x="459543" y="53373"/>
                  </a:lnTo>
                  <a:lnTo>
                    <a:pt x="417668" y="71856"/>
                  </a:lnTo>
                  <a:lnTo>
                    <a:pt x="377211" y="92821"/>
                  </a:lnTo>
                  <a:lnTo>
                    <a:pt x="338267" y="116171"/>
                  </a:lnTo>
                  <a:lnTo>
                    <a:pt x="300934" y="141808"/>
                  </a:lnTo>
                  <a:lnTo>
                    <a:pt x="265308" y="169636"/>
                  </a:lnTo>
                  <a:lnTo>
                    <a:pt x="231486" y="199559"/>
                  </a:lnTo>
                  <a:lnTo>
                    <a:pt x="199565" y="231479"/>
                  </a:lnTo>
                  <a:lnTo>
                    <a:pt x="169642" y="265301"/>
                  </a:lnTo>
                  <a:lnTo>
                    <a:pt x="141812" y="300926"/>
                  </a:lnTo>
                  <a:lnTo>
                    <a:pt x="116174" y="338258"/>
                  </a:lnTo>
                  <a:lnTo>
                    <a:pt x="92824" y="377201"/>
                  </a:lnTo>
                  <a:lnTo>
                    <a:pt x="71859" y="417658"/>
                  </a:lnTo>
                  <a:lnTo>
                    <a:pt x="53375" y="459532"/>
                  </a:lnTo>
                  <a:lnTo>
                    <a:pt x="37469" y="502726"/>
                  </a:lnTo>
                  <a:lnTo>
                    <a:pt x="24238" y="547144"/>
                  </a:lnTo>
                  <a:lnTo>
                    <a:pt x="13779" y="592688"/>
                  </a:lnTo>
                  <a:lnTo>
                    <a:pt x="6188" y="639262"/>
                  </a:lnTo>
                  <a:lnTo>
                    <a:pt x="1563" y="686770"/>
                  </a:lnTo>
                  <a:lnTo>
                    <a:pt x="0" y="735114"/>
                  </a:lnTo>
                  <a:lnTo>
                    <a:pt x="1563" y="783459"/>
                  </a:lnTo>
                  <a:lnTo>
                    <a:pt x="6188" y="830972"/>
                  </a:lnTo>
                  <a:lnTo>
                    <a:pt x="13779" y="877554"/>
                  </a:lnTo>
                  <a:lnTo>
                    <a:pt x="24238" y="923109"/>
                  </a:lnTo>
                  <a:lnTo>
                    <a:pt x="37469" y="967539"/>
                  </a:lnTo>
                  <a:lnTo>
                    <a:pt x="53375" y="1010749"/>
                  </a:lnTo>
                  <a:lnTo>
                    <a:pt x="71859" y="1052640"/>
                  </a:lnTo>
                  <a:lnTo>
                    <a:pt x="92824" y="1093115"/>
                  </a:lnTo>
                  <a:lnTo>
                    <a:pt x="116174" y="1132078"/>
                  </a:lnTo>
                  <a:lnTo>
                    <a:pt x="141812" y="1169431"/>
                  </a:lnTo>
                  <a:lnTo>
                    <a:pt x="169642" y="1205078"/>
                  </a:lnTo>
                  <a:lnTo>
                    <a:pt x="199565" y="1238921"/>
                  </a:lnTo>
                  <a:lnTo>
                    <a:pt x="231486" y="1270863"/>
                  </a:lnTo>
                  <a:lnTo>
                    <a:pt x="265308" y="1300808"/>
                  </a:lnTo>
                  <a:lnTo>
                    <a:pt x="300934" y="1328658"/>
                  </a:lnTo>
                  <a:lnTo>
                    <a:pt x="338267" y="1354316"/>
                  </a:lnTo>
                  <a:lnTo>
                    <a:pt x="377211" y="1377685"/>
                  </a:lnTo>
                  <a:lnTo>
                    <a:pt x="417668" y="1398669"/>
                  </a:lnTo>
                  <a:lnTo>
                    <a:pt x="459543" y="1417169"/>
                  </a:lnTo>
                  <a:lnTo>
                    <a:pt x="502737" y="1433090"/>
                  </a:lnTo>
                  <a:lnTo>
                    <a:pt x="547155" y="1446333"/>
                  </a:lnTo>
                  <a:lnTo>
                    <a:pt x="592700" y="1456803"/>
                  </a:lnTo>
                  <a:lnTo>
                    <a:pt x="639275" y="1464401"/>
                  </a:lnTo>
                  <a:lnTo>
                    <a:pt x="686782" y="1469031"/>
                  </a:lnTo>
                  <a:lnTo>
                    <a:pt x="735126" y="1470596"/>
                  </a:lnTo>
                  <a:lnTo>
                    <a:pt x="783470" y="1469031"/>
                  </a:lnTo>
                  <a:lnTo>
                    <a:pt x="830982" y="1464401"/>
                  </a:lnTo>
                  <a:lnTo>
                    <a:pt x="877563" y="1456803"/>
                  </a:lnTo>
                  <a:lnTo>
                    <a:pt x="923116" y="1446333"/>
                  </a:lnTo>
                  <a:lnTo>
                    <a:pt x="967546" y="1433090"/>
                  </a:lnTo>
                  <a:lnTo>
                    <a:pt x="1010754" y="1417169"/>
                  </a:lnTo>
                  <a:lnTo>
                    <a:pt x="1052644" y="1398669"/>
                  </a:lnTo>
                  <a:lnTo>
                    <a:pt x="1093119" y="1377685"/>
                  </a:lnTo>
                  <a:lnTo>
                    <a:pt x="1132081" y="1354316"/>
                  </a:lnTo>
                  <a:lnTo>
                    <a:pt x="1169434" y="1328658"/>
                  </a:lnTo>
                  <a:lnTo>
                    <a:pt x="1205080" y="1300808"/>
                  </a:lnTo>
                  <a:lnTo>
                    <a:pt x="1238923" y="1270863"/>
                  </a:lnTo>
                  <a:lnTo>
                    <a:pt x="1270865" y="1238921"/>
                  </a:lnTo>
                  <a:lnTo>
                    <a:pt x="1300809" y="1205078"/>
                  </a:lnTo>
                  <a:lnTo>
                    <a:pt x="1328659" y="1169431"/>
                  </a:lnTo>
                  <a:lnTo>
                    <a:pt x="1354317" y="1132078"/>
                  </a:lnTo>
                  <a:lnTo>
                    <a:pt x="1377686" y="1093115"/>
                  </a:lnTo>
                  <a:lnTo>
                    <a:pt x="1398669" y="1052640"/>
                  </a:lnTo>
                  <a:lnTo>
                    <a:pt x="1417169" y="1010749"/>
                  </a:lnTo>
                  <a:lnTo>
                    <a:pt x="1433090" y="967539"/>
                  </a:lnTo>
                  <a:lnTo>
                    <a:pt x="1446333" y="923109"/>
                  </a:lnTo>
                  <a:lnTo>
                    <a:pt x="1456803" y="877554"/>
                  </a:lnTo>
                  <a:lnTo>
                    <a:pt x="1464401" y="830972"/>
                  </a:lnTo>
                  <a:lnTo>
                    <a:pt x="1469031" y="783459"/>
                  </a:lnTo>
                  <a:lnTo>
                    <a:pt x="1470596" y="735114"/>
                  </a:lnTo>
                  <a:lnTo>
                    <a:pt x="1469031" y="686770"/>
                  </a:lnTo>
                  <a:lnTo>
                    <a:pt x="1464401" y="639262"/>
                  </a:lnTo>
                  <a:lnTo>
                    <a:pt x="1456803" y="592688"/>
                  </a:lnTo>
                  <a:lnTo>
                    <a:pt x="1446333" y="547144"/>
                  </a:lnTo>
                  <a:lnTo>
                    <a:pt x="1433090" y="502726"/>
                  </a:lnTo>
                  <a:lnTo>
                    <a:pt x="1417169" y="459532"/>
                  </a:lnTo>
                  <a:lnTo>
                    <a:pt x="1398669" y="417658"/>
                  </a:lnTo>
                  <a:lnTo>
                    <a:pt x="1377686" y="377201"/>
                  </a:lnTo>
                  <a:lnTo>
                    <a:pt x="1354317" y="338258"/>
                  </a:lnTo>
                  <a:lnTo>
                    <a:pt x="1328659" y="300926"/>
                  </a:lnTo>
                  <a:lnTo>
                    <a:pt x="1300809" y="265301"/>
                  </a:lnTo>
                  <a:lnTo>
                    <a:pt x="1270865" y="231479"/>
                  </a:lnTo>
                  <a:lnTo>
                    <a:pt x="1238923" y="199559"/>
                  </a:lnTo>
                  <a:lnTo>
                    <a:pt x="1205080" y="169636"/>
                  </a:lnTo>
                  <a:lnTo>
                    <a:pt x="1169434" y="141808"/>
                  </a:lnTo>
                  <a:lnTo>
                    <a:pt x="1132081" y="116171"/>
                  </a:lnTo>
                  <a:lnTo>
                    <a:pt x="1093119" y="92821"/>
                  </a:lnTo>
                  <a:lnTo>
                    <a:pt x="1052644" y="71856"/>
                  </a:lnTo>
                  <a:lnTo>
                    <a:pt x="1010754" y="53373"/>
                  </a:lnTo>
                  <a:lnTo>
                    <a:pt x="967546" y="37467"/>
                  </a:lnTo>
                  <a:lnTo>
                    <a:pt x="923116" y="24237"/>
                  </a:lnTo>
                  <a:lnTo>
                    <a:pt x="877563" y="13778"/>
                  </a:lnTo>
                  <a:lnTo>
                    <a:pt x="830982" y="6188"/>
                  </a:lnTo>
                  <a:lnTo>
                    <a:pt x="783470" y="1563"/>
                  </a:lnTo>
                  <a:lnTo>
                    <a:pt x="7351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7075080" y="2694241"/>
              <a:ext cx="2179320" cy="2439670"/>
            </a:xfrm>
            <a:custGeom>
              <a:avLst/>
              <a:gdLst/>
              <a:ahLst/>
              <a:cxnLst/>
              <a:rect l="l" t="t" r="r" b="b"/>
              <a:pathLst>
                <a:path w="2179320" h="2439670">
                  <a:moveTo>
                    <a:pt x="2179078" y="0"/>
                  </a:moveTo>
                  <a:lnTo>
                    <a:pt x="0" y="0"/>
                  </a:lnTo>
                  <a:lnTo>
                    <a:pt x="0" y="1916633"/>
                  </a:lnTo>
                  <a:lnTo>
                    <a:pt x="1089723" y="2439352"/>
                  </a:lnTo>
                  <a:lnTo>
                    <a:pt x="2179078" y="1916633"/>
                  </a:lnTo>
                  <a:lnTo>
                    <a:pt x="2179078" y="0"/>
                  </a:lnTo>
                  <a:close/>
                </a:path>
              </a:pathLst>
            </a:custGeom>
            <a:solidFill>
              <a:srgbClr val="00D19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21754" y="2694584"/>
              <a:ext cx="3283915" cy="393141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28953" y="1959140"/>
              <a:ext cx="1650237" cy="1646974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7428953" y="1959483"/>
              <a:ext cx="1470660" cy="1470660"/>
            </a:xfrm>
            <a:custGeom>
              <a:avLst/>
              <a:gdLst/>
              <a:ahLst/>
              <a:cxnLst/>
              <a:rect l="l" t="t" r="r" b="b"/>
              <a:pathLst>
                <a:path w="1470659" h="1470660">
                  <a:moveTo>
                    <a:pt x="735126" y="0"/>
                  </a:moveTo>
                  <a:lnTo>
                    <a:pt x="686782" y="1563"/>
                  </a:lnTo>
                  <a:lnTo>
                    <a:pt x="639275" y="6188"/>
                  </a:lnTo>
                  <a:lnTo>
                    <a:pt x="592700" y="13778"/>
                  </a:lnTo>
                  <a:lnTo>
                    <a:pt x="547155" y="24237"/>
                  </a:lnTo>
                  <a:lnTo>
                    <a:pt x="502737" y="37467"/>
                  </a:lnTo>
                  <a:lnTo>
                    <a:pt x="459543" y="53373"/>
                  </a:lnTo>
                  <a:lnTo>
                    <a:pt x="417668" y="71856"/>
                  </a:lnTo>
                  <a:lnTo>
                    <a:pt x="377211" y="92821"/>
                  </a:lnTo>
                  <a:lnTo>
                    <a:pt x="338267" y="116171"/>
                  </a:lnTo>
                  <a:lnTo>
                    <a:pt x="300934" y="141808"/>
                  </a:lnTo>
                  <a:lnTo>
                    <a:pt x="265308" y="169636"/>
                  </a:lnTo>
                  <a:lnTo>
                    <a:pt x="231486" y="199559"/>
                  </a:lnTo>
                  <a:lnTo>
                    <a:pt x="199565" y="231479"/>
                  </a:lnTo>
                  <a:lnTo>
                    <a:pt x="169642" y="265301"/>
                  </a:lnTo>
                  <a:lnTo>
                    <a:pt x="141812" y="300926"/>
                  </a:lnTo>
                  <a:lnTo>
                    <a:pt x="116174" y="338258"/>
                  </a:lnTo>
                  <a:lnTo>
                    <a:pt x="92824" y="377201"/>
                  </a:lnTo>
                  <a:lnTo>
                    <a:pt x="71859" y="417658"/>
                  </a:lnTo>
                  <a:lnTo>
                    <a:pt x="53375" y="459532"/>
                  </a:lnTo>
                  <a:lnTo>
                    <a:pt x="37469" y="502726"/>
                  </a:lnTo>
                  <a:lnTo>
                    <a:pt x="24238" y="547144"/>
                  </a:lnTo>
                  <a:lnTo>
                    <a:pt x="13779" y="592688"/>
                  </a:lnTo>
                  <a:lnTo>
                    <a:pt x="6188" y="639262"/>
                  </a:lnTo>
                  <a:lnTo>
                    <a:pt x="1563" y="686770"/>
                  </a:lnTo>
                  <a:lnTo>
                    <a:pt x="0" y="735114"/>
                  </a:lnTo>
                  <a:lnTo>
                    <a:pt x="1563" y="783459"/>
                  </a:lnTo>
                  <a:lnTo>
                    <a:pt x="6188" y="830972"/>
                  </a:lnTo>
                  <a:lnTo>
                    <a:pt x="13779" y="877554"/>
                  </a:lnTo>
                  <a:lnTo>
                    <a:pt x="24238" y="923109"/>
                  </a:lnTo>
                  <a:lnTo>
                    <a:pt x="37469" y="967539"/>
                  </a:lnTo>
                  <a:lnTo>
                    <a:pt x="53375" y="1010749"/>
                  </a:lnTo>
                  <a:lnTo>
                    <a:pt x="71859" y="1052640"/>
                  </a:lnTo>
                  <a:lnTo>
                    <a:pt x="92824" y="1093115"/>
                  </a:lnTo>
                  <a:lnTo>
                    <a:pt x="116174" y="1132078"/>
                  </a:lnTo>
                  <a:lnTo>
                    <a:pt x="141812" y="1169431"/>
                  </a:lnTo>
                  <a:lnTo>
                    <a:pt x="169642" y="1205078"/>
                  </a:lnTo>
                  <a:lnTo>
                    <a:pt x="199565" y="1238921"/>
                  </a:lnTo>
                  <a:lnTo>
                    <a:pt x="231486" y="1270863"/>
                  </a:lnTo>
                  <a:lnTo>
                    <a:pt x="265308" y="1300808"/>
                  </a:lnTo>
                  <a:lnTo>
                    <a:pt x="300934" y="1328658"/>
                  </a:lnTo>
                  <a:lnTo>
                    <a:pt x="338267" y="1354316"/>
                  </a:lnTo>
                  <a:lnTo>
                    <a:pt x="377211" y="1377685"/>
                  </a:lnTo>
                  <a:lnTo>
                    <a:pt x="417668" y="1398669"/>
                  </a:lnTo>
                  <a:lnTo>
                    <a:pt x="459543" y="1417169"/>
                  </a:lnTo>
                  <a:lnTo>
                    <a:pt x="502737" y="1433090"/>
                  </a:lnTo>
                  <a:lnTo>
                    <a:pt x="547155" y="1446333"/>
                  </a:lnTo>
                  <a:lnTo>
                    <a:pt x="592700" y="1456803"/>
                  </a:lnTo>
                  <a:lnTo>
                    <a:pt x="639275" y="1464401"/>
                  </a:lnTo>
                  <a:lnTo>
                    <a:pt x="686782" y="1469031"/>
                  </a:lnTo>
                  <a:lnTo>
                    <a:pt x="735126" y="1470596"/>
                  </a:lnTo>
                  <a:lnTo>
                    <a:pt x="783472" y="1469031"/>
                  </a:lnTo>
                  <a:lnTo>
                    <a:pt x="830984" y="1464401"/>
                  </a:lnTo>
                  <a:lnTo>
                    <a:pt x="877567" y="1456803"/>
                  </a:lnTo>
                  <a:lnTo>
                    <a:pt x="923122" y="1446333"/>
                  </a:lnTo>
                  <a:lnTo>
                    <a:pt x="967552" y="1433090"/>
                  </a:lnTo>
                  <a:lnTo>
                    <a:pt x="1010761" y="1417169"/>
                  </a:lnTo>
                  <a:lnTo>
                    <a:pt x="1052652" y="1398669"/>
                  </a:lnTo>
                  <a:lnTo>
                    <a:pt x="1093128" y="1377685"/>
                  </a:lnTo>
                  <a:lnTo>
                    <a:pt x="1132090" y="1354316"/>
                  </a:lnTo>
                  <a:lnTo>
                    <a:pt x="1169444" y="1328658"/>
                  </a:lnTo>
                  <a:lnTo>
                    <a:pt x="1205090" y="1300808"/>
                  </a:lnTo>
                  <a:lnTo>
                    <a:pt x="1238934" y="1270863"/>
                  </a:lnTo>
                  <a:lnTo>
                    <a:pt x="1270876" y="1238921"/>
                  </a:lnTo>
                  <a:lnTo>
                    <a:pt x="1300821" y="1205078"/>
                  </a:lnTo>
                  <a:lnTo>
                    <a:pt x="1328671" y="1169431"/>
                  </a:lnTo>
                  <a:lnTo>
                    <a:pt x="1354329" y="1132078"/>
                  </a:lnTo>
                  <a:lnTo>
                    <a:pt x="1377698" y="1093115"/>
                  </a:lnTo>
                  <a:lnTo>
                    <a:pt x="1398681" y="1052640"/>
                  </a:lnTo>
                  <a:lnTo>
                    <a:pt x="1417182" y="1010749"/>
                  </a:lnTo>
                  <a:lnTo>
                    <a:pt x="1433102" y="967539"/>
                  </a:lnTo>
                  <a:lnTo>
                    <a:pt x="1446346" y="923109"/>
                  </a:lnTo>
                  <a:lnTo>
                    <a:pt x="1456815" y="877554"/>
                  </a:lnTo>
                  <a:lnTo>
                    <a:pt x="1464414" y="830972"/>
                  </a:lnTo>
                  <a:lnTo>
                    <a:pt x="1469044" y="783459"/>
                  </a:lnTo>
                  <a:lnTo>
                    <a:pt x="1470609" y="735114"/>
                  </a:lnTo>
                  <a:lnTo>
                    <a:pt x="1469044" y="686770"/>
                  </a:lnTo>
                  <a:lnTo>
                    <a:pt x="1464414" y="639262"/>
                  </a:lnTo>
                  <a:lnTo>
                    <a:pt x="1456815" y="592688"/>
                  </a:lnTo>
                  <a:lnTo>
                    <a:pt x="1446346" y="547144"/>
                  </a:lnTo>
                  <a:lnTo>
                    <a:pt x="1433102" y="502726"/>
                  </a:lnTo>
                  <a:lnTo>
                    <a:pt x="1417182" y="459532"/>
                  </a:lnTo>
                  <a:lnTo>
                    <a:pt x="1398681" y="417658"/>
                  </a:lnTo>
                  <a:lnTo>
                    <a:pt x="1377698" y="377201"/>
                  </a:lnTo>
                  <a:lnTo>
                    <a:pt x="1354329" y="338258"/>
                  </a:lnTo>
                  <a:lnTo>
                    <a:pt x="1328671" y="300926"/>
                  </a:lnTo>
                  <a:lnTo>
                    <a:pt x="1300821" y="265301"/>
                  </a:lnTo>
                  <a:lnTo>
                    <a:pt x="1270876" y="231479"/>
                  </a:lnTo>
                  <a:lnTo>
                    <a:pt x="1238934" y="199559"/>
                  </a:lnTo>
                  <a:lnTo>
                    <a:pt x="1205090" y="169636"/>
                  </a:lnTo>
                  <a:lnTo>
                    <a:pt x="1169444" y="141808"/>
                  </a:lnTo>
                  <a:lnTo>
                    <a:pt x="1132090" y="116171"/>
                  </a:lnTo>
                  <a:lnTo>
                    <a:pt x="1093128" y="92821"/>
                  </a:lnTo>
                  <a:lnTo>
                    <a:pt x="1052652" y="71856"/>
                  </a:lnTo>
                  <a:lnTo>
                    <a:pt x="1010761" y="53373"/>
                  </a:lnTo>
                  <a:lnTo>
                    <a:pt x="967552" y="37467"/>
                  </a:lnTo>
                  <a:lnTo>
                    <a:pt x="923122" y="24237"/>
                  </a:lnTo>
                  <a:lnTo>
                    <a:pt x="877567" y="13778"/>
                  </a:lnTo>
                  <a:lnTo>
                    <a:pt x="830984" y="6188"/>
                  </a:lnTo>
                  <a:lnTo>
                    <a:pt x="783472" y="1563"/>
                  </a:lnTo>
                  <a:lnTo>
                    <a:pt x="7351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9884879" y="2694241"/>
              <a:ext cx="2179320" cy="2439670"/>
            </a:xfrm>
            <a:custGeom>
              <a:avLst/>
              <a:gdLst/>
              <a:ahLst/>
              <a:cxnLst/>
              <a:rect l="l" t="t" r="r" b="b"/>
              <a:pathLst>
                <a:path w="2179320" h="2439670">
                  <a:moveTo>
                    <a:pt x="2179078" y="0"/>
                  </a:moveTo>
                  <a:lnTo>
                    <a:pt x="0" y="0"/>
                  </a:lnTo>
                  <a:lnTo>
                    <a:pt x="0" y="1916633"/>
                  </a:lnTo>
                  <a:lnTo>
                    <a:pt x="1089723" y="2439352"/>
                  </a:lnTo>
                  <a:lnTo>
                    <a:pt x="2179078" y="1916633"/>
                  </a:lnTo>
                  <a:lnTo>
                    <a:pt x="2179078" y="0"/>
                  </a:lnTo>
                  <a:close/>
                </a:path>
              </a:pathLst>
            </a:custGeom>
            <a:solidFill>
              <a:srgbClr val="00BAD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31921" y="2694584"/>
              <a:ext cx="3283915" cy="393141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38765" y="1959140"/>
              <a:ext cx="1650238" cy="1646974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10238765" y="1959483"/>
              <a:ext cx="1470660" cy="1470660"/>
            </a:xfrm>
            <a:custGeom>
              <a:avLst/>
              <a:gdLst/>
              <a:ahLst/>
              <a:cxnLst/>
              <a:rect l="l" t="t" r="r" b="b"/>
              <a:pathLst>
                <a:path w="1470659" h="1470660">
                  <a:moveTo>
                    <a:pt x="735114" y="0"/>
                  </a:moveTo>
                  <a:lnTo>
                    <a:pt x="686770" y="1563"/>
                  </a:lnTo>
                  <a:lnTo>
                    <a:pt x="639262" y="6188"/>
                  </a:lnTo>
                  <a:lnTo>
                    <a:pt x="592688" y="13778"/>
                  </a:lnTo>
                  <a:lnTo>
                    <a:pt x="547144" y="24237"/>
                  </a:lnTo>
                  <a:lnTo>
                    <a:pt x="502726" y="37467"/>
                  </a:lnTo>
                  <a:lnTo>
                    <a:pt x="459532" y="53373"/>
                  </a:lnTo>
                  <a:lnTo>
                    <a:pt x="417658" y="71856"/>
                  </a:lnTo>
                  <a:lnTo>
                    <a:pt x="377201" y="92821"/>
                  </a:lnTo>
                  <a:lnTo>
                    <a:pt x="338258" y="116171"/>
                  </a:lnTo>
                  <a:lnTo>
                    <a:pt x="300926" y="141808"/>
                  </a:lnTo>
                  <a:lnTo>
                    <a:pt x="265301" y="169636"/>
                  </a:lnTo>
                  <a:lnTo>
                    <a:pt x="231479" y="199559"/>
                  </a:lnTo>
                  <a:lnTo>
                    <a:pt x="199559" y="231479"/>
                  </a:lnTo>
                  <a:lnTo>
                    <a:pt x="169636" y="265301"/>
                  </a:lnTo>
                  <a:lnTo>
                    <a:pt x="141808" y="300926"/>
                  </a:lnTo>
                  <a:lnTo>
                    <a:pt x="116171" y="338258"/>
                  </a:lnTo>
                  <a:lnTo>
                    <a:pt x="92821" y="377201"/>
                  </a:lnTo>
                  <a:lnTo>
                    <a:pt x="71856" y="417658"/>
                  </a:lnTo>
                  <a:lnTo>
                    <a:pt x="53373" y="459532"/>
                  </a:lnTo>
                  <a:lnTo>
                    <a:pt x="37467" y="502726"/>
                  </a:lnTo>
                  <a:lnTo>
                    <a:pt x="24237" y="547144"/>
                  </a:lnTo>
                  <a:lnTo>
                    <a:pt x="13778" y="592688"/>
                  </a:lnTo>
                  <a:lnTo>
                    <a:pt x="6188" y="639262"/>
                  </a:lnTo>
                  <a:lnTo>
                    <a:pt x="1563" y="686770"/>
                  </a:lnTo>
                  <a:lnTo>
                    <a:pt x="0" y="735114"/>
                  </a:lnTo>
                  <a:lnTo>
                    <a:pt x="1563" y="783459"/>
                  </a:lnTo>
                  <a:lnTo>
                    <a:pt x="6188" y="830972"/>
                  </a:lnTo>
                  <a:lnTo>
                    <a:pt x="13778" y="877554"/>
                  </a:lnTo>
                  <a:lnTo>
                    <a:pt x="24237" y="923109"/>
                  </a:lnTo>
                  <a:lnTo>
                    <a:pt x="37467" y="967539"/>
                  </a:lnTo>
                  <a:lnTo>
                    <a:pt x="53373" y="1010749"/>
                  </a:lnTo>
                  <a:lnTo>
                    <a:pt x="71856" y="1052640"/>
                  </a:lnTo>
                  <a:lnTo>
                    <a:pt x="92821" y="1093115"/>
                  </a:lnTo>
                  <a:lnTo>
                    <a:pt x="116171" y="1132078"/>
                  </a:lnTo>
                  <a:lnTo>
                    <a:pt x="141808" y="1169431"/>
                  </a:lnTo>
                  <a:lnTo>
                    <a:pt x="169636" y="1205078"/>
                  </a:lnTo>
                  <a:lnTo>
                    <a:pt x="199559" y="1238921"/>
                  </a:lnTo>
                  <a:lnTo>
                    <a:pt x="231479" y="1270863"/>
                  </a:lnTo>
                  <a:lnTo>
                    <a:pt x="265301" y="1300808"/>
                  </a:lnTo>
                  <a:lnTo>
                    <a:pt x="300926" y="1328658"/>
                  </a:lnTo>
                  <a:lnTo>
                    <a:pt x="338258" y="1354316"/>
                  </a:lnTo>
                  <a:lnTo>
                    <a:pt x="377201" y="1377685"/>
                  </a:lnTo>
                  <a:lnTo>
                    <a:pt x="417658" y="1398669"/>
                  </a:lnTo>
                  <a:lnTo>
                    <a:pt x="459532" y="1417169"/>
                  </a:lnTo>
                  <a:lnTo>
                    <a:pt x="502726" y="1433090"/>
                  </a:lnTo>
                  <a:lnTo>
                    <a:pt x="547144" y="1446333"/>
                  </a:lnTo>
                  <a:lnTo>
                    <a:pt x="592688" y="1456803"/>
                  </a:lnTo>
                  <a:lnTo>
                    <a:pt x="639262" y="1464401"/>
                  </a:lnTo>
                  <a:lnTo>
                    <a:pt x="686770" y="1469031"/>
                  </a:lnTo>
                  <a:lnTo>
                    <a:pt x="735114" y="1470596"/>
                  </a:lnTo>
                  <a:lnTo>
                    <a:pt x="783459" y="1469031"/>
                  </a:lnTo>
                  <a:lnTo>
                    <a:pt x="830972" y="1464401"/>
                  </a:lnTo>
                  <a:lnTo>
                    <a:pt x="877554" y="1456803"/>
                  </a:lnTo>
                  <a:lnTo>
                    <a:pt x="923109" y="1446333"/>
                  </a:lnTo>
                  <a:lnTo>
                    <a:pt x="967539" y="1433090"/>
                  </a:lnTo>
                  <a:lnTo>
                    <a:pt x="1010749" y="1417169"/>
                  </a:lnTo>
                  <a:lnTo>
                    <a:pt x="1052640" y="1398669"/>
                  </a:lnTo>
                  <a:lnTo>
                    <a:pt x="1093115" y="1377685"/>
                  </a:lnTo>
                  <a:lnTo>
                    <a:pt x="1132078" y="1354316"/>
                  </a:lnTo>
                  <a:lnTo>
                    <a:pt x="1169431" y="1328658"/>
                  </a:lnTo>
                  <a:lnTo>
                    <a:pt x="1205078" y="1300808"/>
                  </a:lnTo>
                  <a:lnTo>
                    <a:pt x="1238921" y="1270863"/>
                  </a:lnTo>
                  <a:lnTo>
                    <a:pt x="1270863" y="1238921"/>
                  </a:lnTo>
                  <a:lnTo>
                    <a:pt x="1300808" y="1205078"/>
                  </a:lnTo>
                  <a:lnTo>
                    <a:pt x="1328658" y="1169431"/>
                  </a:lnTo>
                  <a:lnTo>
                    <a:pt x="1354316" y="1132078"/>
                  </a:lnTo>
                  <a:lnTo>
                    <a:pt x="1377685" y="1093115"/>
                  </a:lnTo>
                  <a:lnTo>
                    <a:pt x="1398669" y="1052640"/>
                  </a:lnTo>
                  <a:lnTo>
                    <a:pt x="1417169" y="1010749"/>
                  </a:lnTo>
                  <a:lnTo>
                    <a:pt x="1433090" y="967539"/>
                  </a:lnTo>
                  <a:lnTo>
                    <a:pt x="1446333" y="923109"/>
                  </a:lnTo>
                  <a:lnTo>
                    <a:pt x="1456803" y="877554"/>
                  </a:lnTo>
                  <a:lnTo>
                    <a:pt x="1464401" y="830972"/>
                  </a:lnTo>
                  <a:lnTo>
                    <a:pt x="1469031" y="783459"/>
                  </a:lnTo>
                  <a:lnTo>
                    <a:pt x="1470596" y="735114"/>
                  </a:lnTo>
                  <a:lnTo>
                    <a:pt x="1469031" y="686770"/>
                  </a:lnTo>
                  <a:lnTo>
                    <a:pt x="1464401" y="639262"/>
                  </a:lnTo>
                  <a:lnTo>
                    <a:pt x="1456803" y="592688"/>
                  </a:lnTo>
                  <a:lnTo>
                    <a:pt x="1446333" y="547144"/>
                  </a:lnTo>
                  <a:lnTo>
                    <a:pt x="1433090" y="502726"/>
                  </a:lnTo>
                  <a:lnTo>
                    <a:pt x="1417169" y="459532"/>
                  </a:lnTo>
                  <a:lnTo>
                    <a:pt x="1398669" y="417658"/>
                  </a:lnTo>
                  <a:lnTo>
                    <a:pt x="1377685" y="377201"/>
                  </a:lnTo>
                  <a:lnTo>
                    <a:pt x="1354316" y="338258"/>
                  </a:lnTo>
                  <a:lnTo>
                    <a:pt x="1328658" y="300926"/>
                  </a:lnTo>
                  <a:lnTo>
                    <a:pt x="1300808" y="265301"/>
                  </a:lnTo>
                  <a:lnTo>
                    <a:pt x="1270863" y="231479"/>
                  </a:lnTo>
                  <a:lnTo>
                    <a:pt x="1238921" y="199559"/>
                  </a:lnTo>
                  <a:lnTo>
                    <a:pt x="1205078" y="169636"/>
                  </a:lnTo>
                  <a:lnTo>
                    <a:pt x="1169431" y="141808"/>
                  </a:lnTo>
                  <a:lnTo>
                    <a:pt x="1132078" y="116171"/>
                  </a:lnTo>
                  <a:lnTo>
                    <a:pt x="1093115" y="92821"/>
                  </a:lnTo>
                  <a:lnTo>
                    <a:pt x="1052640" y="71856"/>
                  </a:lnTo>
                  <a:lnTo>
                    <a:pt x="1010749" y="53373"/>
                  </a:lnTo>
                  <a:lnTo>
                    <a:pt x="967539" y="37467"/>
                  </a:lnTo>
                  <a:lnTo>
                    <a:pt x="923109" y="24237"/>
                  </a:lnTo>
                  <a:lnTo>
                    <a:pt x="877554" y="13778"/>
                  </a:lnTo>
                  <a:lnTo>
                    <a:pt x="830972" y="6188"/>
                  </a:lnTo>
                  <a:lnTo>
                    <a:pt x="783459" y="1563"/>
                  </a:lnTo>
                  <a:lnTo>
                    <a:pt x="7351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12694679" y="2694241"/>
              <a:ext cx="2179320" cy="2439670"/>
            </a:xfrm>
            <a:custGeom>
              <a:avLst/>
              <a:gdLst/>
              <a:ahLst/>
              <a:cxnLst/>
              <a:rect l="l" t="t" r="r" b="b"/>
              <a:pathLst>
                <a:path w="2179319" h="2439670">
                  <a:moveTo>
                    <a:pt x="2179053" y="0"/>
                  </a:moveTo>
                  <a:lnTo>
                    <a:pt x="0" y="0"/>
                  </a:lnTo>
                  <a:lnTo>
                    <a:pt x="0" y="1916633"/>
                  </a:lnTo>
                  <a:lnTo>
                    <a:pt x="1089774" y="2439352"/>
                  </a:lnTo>
                  <a:lnTo>
                    <a:pt x="2179053" y="1916633"/>
                  </a:lnTo>
                  <a:lnTo>
                    <a:pt x="2179053" y="0"/>
                  </a:lnTo>
                  <a:close/>
                </a:path>
              </a:pathLst>
            </a:custGeom>
            <a:solidFill>
              <a:srgbClr val="3F9CE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41720" y="2694584"/>
              <a:ext cx="3283915" cy="393141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048614" y="1959140"/>
              <a:ext cx="1650238" cy="1646974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13048614" y="1959483"/>
              <a:ext cx="1470660" cy="1470660"/>
            </a:xfrm>
            <a:custGeom>
              <a:avLst/>
              <a:gdLst/>
              <a:ahLst/>
              <a:cxnLst/>
              <a:rect l="l" t="t" r="r" b="b"/>
              <a:pathLst>
                <a:path w="1470659" h="1470660">
                  <a:moveTo>
                    <a:pt x="735075" y="0"/>
                  </a:moveTo>
                  <a:lnTo>
                    <a:pt x="686725" y="1563"/>
                  </a:lnTo>
                  <a:lnTo>
                    <a:pt x="639212" y="6188"/>
                  </a:lnTo>
                  <a:lnTo>
                    <a:pt x="592634" y="13778"/>
                  </a:lnTo>
                  <a:lnTo>
                    <a:pt x="547087" y="24237"/>
                  </a:lnTo>
                  <a:lnTo>
                    <a:pt x="502668" y="37467"/>
                  </a:lnTo>
                  <a:lnTo>
                    <a:pt x="459473" y="53373"/>
                  </a:lnTo>
                  <a:lnTo>
                    <a:pt x="417600" y="71856"/>
                  </a:lnTo>
                  <a:lnTo>
                    <a:pt x="377144" y="92821"/>
                  </a:lnTo>
                  <a:lnTo>
                    <a:pt x="338203" y="116171"/>
                  </a:lnTo>
                  <a:lnTo>
                    <a:pt x="300874" y="141808"/>
                  </a:lnTo>
                  <a:lnTo>
                    <a:pt x="265252" y="169636"/>
                  </a:lnTo>
                  <a:lnTo>
                    <a:pt x="231435" y="199559"/>
                  </a:lnTo>
                  <a:lnTo>
                    <a:pt x="199518" y="231479"/>
                  </a:lnTo>
                  <a:lnTo>
                    <a:pt x="169600" y="265301"/>
                  </a:lnTo>
                  <a:lnTo>
                    <a:pt x="141776" y="300926"/>
                  </a:lnTo>
                  <a:lnTo>
                    <a:pt x="116144" y="338258"/>
                  </a:lnTo>
                  <a:lnTo>
                    <a:pt x="92799" y="377201"/>
                  </a:lnTo>
                  <a:lnTo>
                    <a:pt x="71838" y="417658"/>
                  </a:lnTo>
                  <a:lnTo>
                    <a:pt x="53359" y="459532"/>
                  </a:lnTo>
                  <a:lnTo>
                    <a:pt x="37457" y="502726"/>
                  </a:lnTo>
                  <a:lnTo>
                    <a:pt x="24230" y="547144"/>
                  </a:lnTo>
                  <a:lnTo>
                    <a:pt x="13774" y="592688"/>
                  </a:lnTo>
                  <a:lnTo>
                    <a:pt x="6186" y="639262"/>
                  </a:lnTo>
                  <a:lnTo>
                    <a:pt x="1562" y="686770"/>
                  </a:lnTo>
                  <a:lnTo>
                    <a:pt x="0" y="735114"/>
                  </a:lnTo>
                  <a:lnTo>
                    <a:pt x="1562" y="783459"/>
                  </a:lnTo>
                  <a:lnTo>
                    <a:pt x="6186" y="830972"/>
                  </a:lnTo>
                  <a:lnTo>
                    <a:pt x="13774" y="877554"/>
                  </a:lnTo>
                  <a:lnTo>
                    <a:pt x="24230" y="923109"/>
                  </a:lnTo>
                  <a:lnTo>
                    <a:pt x="37457" y="967539"/>
                  </a:lnTo>
                  <a:lnTo>
                    <a:pt x="53359" y="1010749"/>
                  </a:lnTo>
                  <a:lnTo>
                    <a:pt x="71838" y="1052640"/>
                  </a:lnTo>
                  <a:lnTo>
                    <a:pt x="92799" y="1093115"/>
                  </a:lnTo>
                  <a:lnTo>
                    <a:pt x="116144" y="1132078"/>
                  </a:lnTo>
                  <a:lnTo>
                    <a:pt x="141776" y="1169431"/>
                  </a:lnTo>
                  <a:lnTo>
                    <a:pt x="169600" y="1205078"/>
                  </a:lnTo>
                  <a:lnTo>
                    <a:pt x="199518" y="1238921"/>
                  </a:lnTo>
                  <a:lnTo>
                    <a:pt x="231435" y="1270863"/>
                  </a:lnTo>
                  <a:lnTo>
                    <a:pt x="265252" y="1300808"/>
                  </a:lnTo>
                  <a:lnTo>
                    <a:pt x="300874" y="1328658"/>
                  </a:lnTo>
                  <a:lnTo>
                    <a:pt x="338203" y="1354316"/>
                  </a:lnTo>
                  <a:lnTo>
                    <a:pt x="377144" y="1377685"/>
                  </a:lnTo>
                  <a:lnTo>
                    <a:pt x="417600" y="1398669"/>
                  </a:lnTo>
                  <a:lnTo>
                    <a:pt x="459473" y="1417169"/>
                  </a:lnTo>
                  <a:lnTo>
                    <a:pt x="502668" y="1433090"/>
                  </a:lnTo>
                  <a:lnTo>
                    <a:pt x="547087" y="1446333"/>
                  </a:lnTo>
                  <a:lnTo>
                    <a:pt x="592634" y="1456803"/>
                  </a:lnTo>
                  <a:lnTo>
                    <a:pt x="639212" y="1464401"/>
                  </a:lnTo>
                  <a:lnTo>
                    <a:pt x="686725" y="1469031"/>
                  </a:lnTo>
                  <a:lnTo>
                    <a:pt x="735075" y="1470596"/>
                  </a:lnTo>
                  <a:lnTo>
                    <a:pt x="783414" y="1469031"/>
                  </a:lnTo>
                  <a:lnTo>
                    <a:pt x="830920" y="1464401"/>
                  </a:lnTo>
                  <a:lnTo>
                    <a:pt x="877497" y="1456803"/>
                  </a:lnTo>
                  <a:lnTo>
                    <a:pt x="923047" y="1446333"/>
                  </a:lnTo>
                  <a:lnTo>
                    <a:pt x="967474" y="1433090"/>
                  </a:lnTo>
                  <a:lnTo>
                    <a:pt x="1010680" y="1417169"/>
                  </a:lnTo>
                  <a:lnTo>
                    <a:pt x="1052569" y="1398669"/>
                  </a:lnTo>
                  <a:lnTo>
                    <a:pt x="1093042" y="1377685"/>
                  </a:lnTo>
                  <a:lnTo>
                    <a:pt x="1132004" y="1354316"/>
                  </a:lnTo>
                  <a:lnTo>
                    <a:pt x="1169357" y="1328658"/>
                  </a:lnTo>
                  <a:lnTo>
                    <a:pt x="1205003" y="1300808"/>
                  </a:lnTo>
                  <a:lnTo>
                    <a:pt x="1238846" y="1270863"/>
                  </a:lnTo>
                  <a:lnTo>
                    <a:pt x="1270789" y="1238921"/>
                  </a:lnTo>
                  <a:lnTo>
                    <a:pt x="1300734" y="1205078"/>
                  </a:lnTo>
                  <a:lnTo>
                    <a:pt x="1328585" y="1169431"/>
                  </a:lnTo>
                  <a:lnTo>
                    <a:pt x="1354244" y="1132078"/>
                  </a:lnTo>
                  <a:lnTo>
                    <a:pt x="1377615" y="1093115"/>
                  </a:lnTo>
                  <a:lnTo>
                    <a:pt x="1398599" y="1052640"/>
                  </a:lnTo>
                  <a:lnTo>
                    <a:pt x="1417101" y="1010749"/>
                  </a:lnTo>
                  <a:lnTo>
                    <a:pt x="1433023" y="967539"/>
                  </a:lnTo>
                  <a:lnTo>
                    <a:pt x="1446267" y="923109"/>
                  </a:lnTo>
                  <a:lnTo>
                    <a:pt x="1456738" y="877554"/>
                  </a:lnTo>
                  <a:lnTo>
                    <a:pt x="1464337" y="830972"/>
                  </a:lnTo>
                  <a:lnTo>
                    <a:pt x="1468967" y="783459"/>
                  </a:lnTo>
                  <a:lnTo>
                    <a:pt x="1470532" y="735114"/>
                  </a:lnTo>
                  <a:lnTo>
                    <a:pt x="1468967" y="686770"/>
                  </a:lnTo>
                  <a:lnTo>
                    <a:pt x="1464337" y="639262"/>
                  </a:lnTo>
                  <a:lnTo>
                    <a:pt x="1456738" y="592688"/>
                  </a:lnTo>
                  <a:lnTo>
                    <a:pt x="1446267" y="547144"/>
                  </a:lnTo>
                  <a:lnTo>
                    <a:pt x="1433023" y="502726"/>
                  </a:lnTo>
                  <a:lnTo>
                    <a:pt x="1417101" y="459532"/>
                  </a:lnTo>
                  <a:lnTo>
                    <a:pt x="1398599" y="417658"/>
                  </a:lnTo>
                  <a:lnTo>
                    <a:pt x="1377615" y="377201"/>
                  </a:lnTo>
                  <a:lnTo>
                    <a:pt x="1354244" y="338258"/>
                  </a:lnTo>
                  <a:lnTo>
                    <a:pt x="1328585" y="300926"/>
                  </a:lnTo>
                  <a:lnTo>
                    <a:pt x="1300734" y="265301"/>
                  </a:lnTo>
                  <a:lnTo>
                    <a:pt x="1270789" y="231479"/>
                  </a:lnTo>
                  <a:lnTo>
                    <a:pt x="1238846" y="199559"/>
                  </a:lnTo>
                  <a:lnTo>
                    <a:pt x="1205003" y="169636"/>
                  </a:lnTo>
                  <a:lnTo>
                    <a:pt x="1169357" y="141808"/>
                  </a:lnTo>
                  <a:lnTo>
                    <a:pt x="1132004" y="116171"/>
                  </a:lnTo>
                  <a:lnTo>
                    <a:pt x="1093042" y="92821"/>
                  </a:lnTo>
                  <a:lnTo>
                    <a:pt x="1052569" y="71856"/>
                  </a:lnTo>
                  <a:lnTo>
                    <a:pt x="1010680" y="53373"/>
                  </a:lnTo>
                  <a:lnTo>
                    <a:pt x="967474" y="37467"/>
                  </a:lnTo>
                  <a:lnTo>
                    <a:pt x="923047" y="24237"/>
                  </a:lnTo>
                  <a:lnTo>
                    <a:pt x="877497" y="13778"/>
                  </a:lnTo>
                  <a:lnTo>
                    <a:pt x="830920" y="6188"/>
                  </a:lnTo>
                  <a:lnTo>
                    <a:pt x="783414" y="1563"/>
                  </a:lnTo>
                  <a:lnTo>
                    <a:pt x="7350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13553312" y="2433243"/>
              <a:ext cx="532765" cy="592455"/>
            </a:xfrm>
            <a:custGeom>
              <a:avLst/>
              <a:gdLst/>
              <a:ahLst/>
              <a:cxnLst/>
              <a:rect l="l" t="t" r="r" b="b"/>
              <a:pathLst>
                <a:path w="532765" h="592455">
                  <a:moveTo>
                    <a:pt x="266319" y="59397"/>
                  </a:moveTo>
                  <a:lnTo>
                    <a:pt x="59054" y="59397"/>
                  </a:lnTo>
                  <a:lnTo>
                    <a:pt x="36165" y="64015"/>
                  </a:lnTo>
                  <a:lnTo>
                    <a:pt x="17383" y="76631"/>
                  </a:lnTo>
                  <a:lnTo>
                    <a:pt x="4673" y="95391"/>
                  </a:lnTo>
                  <a:lnTo>
                    <a:pt x="0" y="118440"/>
                  </a:lnTo>
                  <a:lnTo>
                    <a:pt x="0" y="533158"/>
                  </a:lnTo>
                  <a:lnTo>
                    <a:pt x="4673" y="556051"/>
                  </a:lnTo>
                  <a:lnTo>
                    <a:pt x="17383" y="574828"/>
                  </a:lnTo>
                  <a:lnTo>
                    <a:pt x="36165" y="587531"/>
                  </a:lnTo>
                  <a:lnTo>
                    <a:pt x="59054" y="592201"/>
                  </a:lnTo>
                  <a:lnTo>
                    <a:pt x="473709" y="592201"/>
                  </a:lnTo>
                  <a:lnTo>
                    <a:pt x="496599" y="587531"/>
                  </a:lnTo>
                  <a:lnTo>
                    <a:pt x="515381" y="574828"/>
                  </a:lnTo>
                  <a:lnTo>
                    <a:pt x="528091" y="556051"/>
                  </a:lnTo>
                  <a:lnTo>
                    <a:pt x="532765" y="533158"/>
                  </a:lnTo>
                  <a:lnTo>
                    <a:pt x="532765" y="473760"/>
                  </a:lnTo>
                  <a:lnTo>
                    <a:pt x="207390" y="473760"/>
                  </a:lnTo>
                  <a:lnTo>
                    <a:pt x="88900" y="355320"/>
                  </a:lnTo>
                  <a:lnTo>
                    <a:pt x="130682" y="313550"/>
                  </a:lnTo>
                  <a:lnTo>
                    <a:pt x="283688" y="313550"/>
                  </a:lnTo>
                  <a:lnTo>
                    <a:pt x="402081" y="195110"/>
                  </a:lnTo>
                  <a:lnTo>
                    <a:pt x="532765" y="195110"/>
                  </a:lnTo>
                  <a:lnTo>
                    <a:pt x="532765" y="118440"/>
                  </a:lnTo>
                  <a:lnTo>
                    <a:pt x="266319" y="118440"/>
                  </a:lnTo>
                  <a:lnTo>
                    <a:pt x="254910" y="116105"/>
                  </a:lnTo>
                  <a:lnTo>
                    <a:pt x="245538" y="109753"/>
                  </a:lnTo>
                  <a:lnTo>
                    <a:pt x="239190" y="100362"/>
                  </a:lnTo>
                  <a:lnTo>
                    <a:pt x="236854" y="88912"/>
                  </a:lnTo>
                  <a:lnTo>
                    <a:pt x="239190" y="77314"/>
                  </a:lnTo>
                  <a:lnTo>
                    <a:pt x="245538" y="67945"/>
                  </a:lnTo>
                  <a:lnTo>
                    <a:pt x="254910" y="61680"/>
                  </a:lnTo>
                  <a:lnTo>
                    <a:pt x="266319" y="59397"/>
                  </a:lnTo>
                  <a:close/>
                </a:path>
                <a:path w="532765" h="592455">
                  <a:moveTo>
                    <a:pt x="532765" y="195110"/>
                  </a:moveTo>
                  <a:lnTo>
                    <a:pt x="402081" y="195110"/>
                  </a:lnTo>
                  <a:lnTo>
                    <a:pt x="443865" y="236880"/>
                  </a:lnTo>
                  <a:lnTo>
                    <a:pt x="207390" y="473760"/>
                  </a:lnTo>
                  <a:lnTo>
                    <a:pt x="532765" y="473760"/>
                  </a:lnTo>
                  <a:lnTo>
                    <a:pt x="532765" y="195110"/>
                  </a:lnTo>
                  <a:close/>
                </a:path>
                <a:path w="532765" h="592455">
                  <a:moveTo>
                    <a:pt x="283688" y="313550"/>
                  </a:moveTo>
                  <a:lnTo>
                    <a:pt x="130682" y="313550"/>
                  </a:lnTo>
                  <a:lnTo>
                    <a:pt x="207390" y="389877"/>
                  </a:lnTo>
                  <a:lnTo>
                    <a:pt x="283688" y="313550"/>
                  </a:lnTo>
                  <a:close/>
                </a:path>
                <a:path w="532765" h="592455">
                  <a:moveTo>
                    <a:pt x="473709" y="59397"/>
                  </a:moveTo>
                  <a:lnTo>
                    <a:pt x="266319" y="59397"/>
                  </a:lnTo>
                  <a:lnTo>
                    <a:pt x="277800" y="61680"/>
                  </a:lnTo>
                  <a:lnTo>
                    <a:pt x="287210" y="67945"/>
                  </a:lnTo>
                  <a:lnTo>
                    <a:pt x="293572" y="77314"/>
                  </a:lnTo>
                  <a:lnTo>
                    <a:pt x="295909" y="88912"/>
                  </a:lnTo>
                  <a:lnTo>
                    <a:pt x="293572" y="100362"/>
                  </a:lnTo>
                  <a:lnTo>
                    <a:pt x="287210" y="109753"/>
                  </a:lnTo>
                  <a:lnTo>
                    <a:pt x="277800" y="116105"/>
                  </a:lnTo>
                  <a:lnTo>
                    <a:pt x="266319" y="118440"/>
                  </a:lnTo>
                  <a:lnTo>
                    <a:pt x="532765" y="118440"/>
                  </a:lnTo>
                  <a:lnTo>
                    <a:pt x="528091" y="95391"/>
                  </a:lnTo>
                  <a:lnTo>
                    <a:pt x="515381" y="76631"/>
                  </a:lnTo>
                  <a:lnTo>
                    <a:pt x="496599" y="64015"/>
                  </a:lnTo>
                  <a:lnTo>
                    <a:pt x="473709" y="59397"/>
                  </a:lnTo>
                  <a:close/>
                </a:path>
                <a:path w="532765" h="592455">
                  <a:moveTo>
                    <a:pt x="266319" y="0"/>
                  </a:moveTo>
                  <a:lnTo>
                    <a:pt x="238767" y="4421"/>
                  </a:lnTo>
                  <a:lnTo>
                    <a:pt x="214788" y="16740"/>
                  </a:lnTo>
                  <a:lnTo>
                    <a:pt x="195810" y="35538"/>
                  </a:lnTo>
                  <a:lnTo>
                    <a:pt x="183260" y="59397"/>
                  </a:lnTo>
                  <a:lnTo>
                    <a:pt x="349503" y="59397"/>
                  </a:lnTo>
                  <a:lnTo>
                    <a:pt x="336952" y="35538"/>
                  </a:lnTo>
                  <a:lnTo>
                    <a:pt x="317960" y="16740"/>
                  </a:lnTo>
                  <a:lnTo>
                    <a:pt x="293943" y="4421"/>
                  </a:lnTo>
                  <a:lnTo>
                    <a:pt x="266319" y="0"/>
                  </a:lnTo>
                  <a:close/>
                </a:path>
              </a:pathLst>
            </a:custGeom>
            <a:solidFill>
              <a:srgbClr val="3F9C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5125326" y="2427846"/>
              <a:ext cx="480059" cy="533400"/>
            </a:xfrm>
            <a:custGeom>
              <a:avLst/>
              <a:gdLst/>
              <a:ahLst/>
              <a:cxnLst/>
              <a:rect l="l" t="t" r="r" b="b"/>
              <a:pathLst>
                <a:path w="480060" h="533400">
                  <a:moveTo>
                    <a:pt x="240118" y="53276"/>
                  </a:moveTo>
                  <a:lnTo>
                    <a:pt x="53276" y="53276"/>
                  </a:lnTo>
                  <a:lnTo>
                    <a:pt x="32495" y="57450"/>
                  </a:lnTo>
                  <a:lnTo>
                    <a:pt x="15565" y="68846"/>
                  </a:lnTo>
                  <a:lnTo>
                    <a:pt x="4172" y="85776"/>
                  </a:lnTo>
                  <a:lnTo>
                    <a:pt x="0" y="106552"/>
                  </a:lnTo>
                  <a:lnTo>
                    <a:pt x="0" y="479869"/>
                  </a:lnTo>
                  <a:lnTo>
                    <a:pt x="4172" y="500652"/>
                  </a:lnTo>
                  <a:lnTo>
                    <a:pt x="15565" y="517586"/>
                  </a:lnTo>
                  <a:lnTo>
                    <a:pt x="32495" y="528984"/>
                  </a:lnTo>
                  <a:lnTo>
                    <a:pt x="53276" y="533158"/>
                  </a:lnTo>
                  <a:lnTo>
                    <a:pt x="426592" y="533158"/>
                  </a:lnTo>
                  <a:lnTo>
                    <a:pt x="447369" y="528984"/>
                  </a:lnTo>
                  <a:lnTo>
                    <a:pt x="464299" y="517586"/>
                  </a:lnTo>
                  <a:lnTo>
                    <a:pt x="475695" y="500652"/>
                  </a:lnTo>
                  <a:lnTo>
                    <a:pt x="479869" y="479869"/>
                  </a:lnTo>
                  <a:lnTo>
                    <a:pt x="479869" y="426593"/>
                  </a:lnTo>
                  <a:lnTo>
                    <a:pt x="106552" y="426593"/>
                  </a:lnTo>
                  <a:lnTo>
                    <a:pt x="106552" y="373316"/>
                  </a:lnTo>
                  <a:lnTo>
                    <a:pt x="479869" y="373316"/>
                  </a:lnTo>
                  <a:lnTo>
                    <a:pt x="479869" y="320040"/>
                  </a:lnTo>
                  <a:lnTo>
                    <a:pt x="106552" y="320040"/>
                  </a:lnTo>
                  <a:lnTo>
                    <a:pt x="106552" y="266750"/>
                  </a:lnTo>
                  <a:lnTo>
                    <a:pt x="479869" y="266750"/>
                  </a:lnTo>
                  <a:lnTo>
                    <a:pt x="479869" y="213118"/>
                  </a:lnTo>
                  <a:lnTo>
                    <a:pt x="106552" y="213118"/>
                  </a:lnTo>
                  <a:lnTo>
                    <a:pt x="106552" y="159829"/>
                  </a:lnTo>
                  <a:lnTo>
                    <a:pt x="479869" y="159829"/>
                  </a:lnTo>
                  <a:lnTo>
                    <a:pt x="479869" y="106552"/>
                  </a:lnTo>
                  <a:lnTo>
                    <a:pt x="240118" y="106552"/>
                  </a:lnTo>
                  <a:lnTo>
                    <a:pt x="229668" y="104466"/>
                  </a:lnTo>
                  <a:lnTo>
                    <a:pt x="221080" y="98769"/>
                  </a:lnTo>
                  <a:lnTo>
                    <a:pt x="215260" y="90302"/>
                  </a:lnTo>
                  <a:lnTo>
                    <a:pt x="213118" y="79908"/>
                  </a:lnTo>
                  <a:lnTo>
                    <a:pt x="215260" y="69521"/>
                  </a:lnTo>
                  <a:lnTo>
                    <a:pt x="221080" y="61058"/>
                  </a:lnTo>
                  <a:lnTo>
                    <a:pt x="229668" y="55362"/>
                  </a:lnTo>
                  <a:lnTo>
                    <a:pt x="240118" y="53276"/>
                  </a:lnTo>
                  <a:close/>
                </a:path>
                <a:path w="480060" h="533400">
                  <a:moveTo>
                    <a:pt x="479869" y="373316"/>
                  </a:moveTo>
                  <a:lnTo>
                    <a:pt x="293395" y="373316"/>
                  </a:lnTo>
                  <a:lnTo>
                    <a:pt x="293395" y="426593"/>
                  </a:lnTo>
                  <a:lnTo>
                    <a:pt x="479869" y="426593"/>
                  </a:lnTo>
                  <a:lnTo>
                    <a:pt x="479869" y="373316"/>
                  </a:lnTo>
                  <a:close/>
                </a:path>
                <a:path w="480060" h="533400">
                  <a:moveTo>
                    <a:pt x="479869" y="266750"/>
                  </a:moveTo>
                  <a:lnTo>
                    <a:pt x="373316" y="266750"/>
                  </a:lnTo>
                  <a:lnTo>
                    <a:pt x="373316" y="320040"/>
                  </a:lnTo>
                  <a:lnTo>
                    <a:pt x="479869" y="320040"/>
                  </a:lnTo>
                  <a:lnTo>
                    <a:pt x="479869" y="266750"/>
                  </a:lnTo>
                  <a:close/>
                </a:path>
                <a:path w="480060" h="533400">
                  <a:moveTo>
                    <a:pt x="479869" y="159829"/>
                  </a:moveTo>
                  <a:lnTo>
                    <a:pt x="373316" y="159829"/>
                  </a:lnTo>
                  <a:lnTo>
                    <a:pt x="373316" y="213118"/>
                  </a:lnTo>
                  <a:lnTo>
                    <a:pt x="479869" y="213118"/>
                  </a:lnTo>
                  <a:lnTo>
                    <a:pt x="479869" y="159829"/>
                  </a:lnTo>
                  <a:close/>
                </a:path>
                <a:path w="480060" h="533400">
                  <a:moveTo>
                    <a:pt x="426592" y="53276"/>
                  </a:moveTo>
                  <a:lnTo>
                    <a:pt x="240118" y="53276"/>
                  </a:lnTo>
                  <a:lnTo>
                    <a:pt x="250350" y="55362"/>
                  </a:lnTo>
                  <a:lnTo>
                    <a:pt x="258830" y="61058"/>
                  </a:lnTo>
                  <a:lnTo>
                    <a:pt x="264613" y="69521"/>
                  </a:lnTo>
                  <a:lnTo>
                    <a:pt x="266750" y="79908"/>
                  </a:lnTo>
                  <a:lnTo>
                    <a:pt x="264613" y="90302"/>
                  </a:lnTo>
                  <a:lnTo>
                    <a:pt x="258830" y="98769"/>
                  </a:lnTo>
                  <a:lnTo>
                    <a:pt x="250350" y="104466"/>
                  </a:lnTo>
                  <a:lnTo>
                    <a:pt x="240118" y="106552"/>
                  </a:lnTo>
                  <a:lnTo>
                    <a:pt x="479869" y="106552"/>
                  </a:lnTo>
                  <a:lnTo>
                    <a:pt x="475695" y="85776"/>
                  </a:lnTo>
                  <a:lnTo>
                    <a:pt x="464299" y="68846"/>
                  </a:lnTo>
                  <a:lnTo>
                    <a:pt x="447369" y="57450"/>
                  </a:lnTo>
                  <a:lnTo>
                    <a:pt x="426592" y="53276"/>
                  </a:lnTo>
                  <a:close/>
                </a:path>
                <a:path w="480060" h="533400">
                  <a:moveTo>
                    <a:pt x="240118" y="0"/>
                  </a:moveTo>
                  <a:lnTo>
                    <a:pt x="215147" y="3970"/>
                  </a:lnTo>
                  <a:lnTo>
                    <a:pt x="193451" y="15027"/>
                  </a:lnTo>
                  <a:lnTo>
                    <a:pt x="176276" y="31889"/>
                  </a:lnTo>
                  <a:lnTo>
                    <a:pt x="164871" y="53276"/>
                  </a:lnTo>
                  <a:lnTo>
                    <a:pt x="314998" y="53276"/>
                  </a:lnTo>
                  <a:lnTo>
                    <a:pt x="303598" y="31889"/>
                  </a:lnTo>
                  <a:lnTo>
                    <a:pt x="286464" y="15027"/>
                  </a:lnTo>
                  <a:lnTo>
                    <a:pt x="264877" y="3970"/>
                  </a:lnTo>
                  <a:lnTo>
                    <a:pt x="240118" y="0"/>
                  </a:lnTo>
                  <a:close/>
                </a:path>
              </a:pathLst>
            </a:custGeom>
            <a:solidFill>
              <a:srgbClr val="A1D34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7814157" y="2388603"/>
              <a:ext cx="666115" cy="494665"/>
            </a:xfrm>
            <a:custGeom>
              <a:avLst/>
              <a:gdLst/>
              <a:ahLst/>
              <a:cxnLst/>
              <a:rect l="l" t="t" r="r" b="b"/>
              <a:pathLst>
                <a:path w="666115" h="494664">
                  <a:moveTo>
                    <a:pt x="266407" y="362521"/>
                  </a:moveTo>
                  <a:lnTo>
                    <a:pt x="0" y="362521"/>
                  </a:lnTo>
                  <a:lnTo>
                    <a:pt x="133197" y="494271"/>
                  </a:lnTo>
                  <a:lnTo>
                    <a:pt x="266407" y="362521"/>
                  </a:lnTo>
                  <a:close/>
                </a:path>
                <a:path w="666115" h="494664">
                  <a:moveTo>
                    <a:pt x="346624" y="65874"/>
                  </a:moveTo>
                  <a:lnTo>
                    <a:pt x="232918" y="65874"/>
                  </a:lnTo>
                  <a:lnTo>
                    <a:pt x="258818" y="71056"/>
                  </a:lnTo>
                  <a:lnTo>
                    <a:pt x="279990" y="85183"/>
                  </a:lnTo>
                  <a:lnTo>
                    <a:pt x="294275" y="106128"/>
                  </a:lnTo>
                  <a:lnTo>
                    <a:pt x="299516" y="131762"/>
                  </a:lnTo>
                  <a:lnTo>
                    <a:pt x="299516" y="362521"/>
                  </a:lnTo>
                  <a:lnTo>
                    <a:pt x="306320" y="404148"/>
                  </a:lnTo>
                  <a:lnTo>
                    <a:pt x="325254" y="440312"/>
                  </a:lnTo>
                  <a:lnTo>
                    <a:pt x="354109" y="468838"/>
                  </a:lnTo>
                  <a:lnTo>
                    <a:pt x="390670" y="487550"/>
                  </a:lnTo>
                  <a:lnTo>
                    <a:pt x="432727" y="494271"/>
                  </a:lnTo>
                  <a:lnTo>
                    <a:pt x="474777" y="487550"/>
                  </a:lnTo>
                  <a:lnTo>
                    <a:pt x="511335" y="468838"/>
                  </a:lnTo>
                  <a:lnTo>
                    <a:pt x="540187" y="440312"/>
                  </a:lnTo>
                  <a:lnTo>
                    <a:pt x="546426" y="428396"/>
                  </a:lnTo>
                  <a:lnTo>
                    <a:pt x="432727" y="428396"/>
                  </a:lnTo>
                  <a:lnTo>
                    <a:pt x="406826" y="423216"/>
                  </a:lnTo>
                  <a:lnTo>
                    <a:pt x="385654" y="409093"/>
                  </a:lnTo>
                  <a:lnTo>
                    <a:pt x="371369" y="388153"/>
                  </a:lnTo>
                  <a:lnTo>
                    <a:pt x="366128" y="362521"/>
                  </a:lnTo>
                  <a:lnTo>
                    <a:pt x="366128" y="131762"/>
                  </a:lnTo>
                  <a:lnTo>
                    <a:pt x="359325" y="90134"/>
                  </a:lnTo>
                  <a:lnTo>
                    <a:pt x="346624" y="65874"/>
                  </a:lnTo>
                  <a:close/>
                </a:path>
                <a:path w="666115" h="494664">
                  <a:moveTo>
                    <a:pt x="565924" y="131762"/>
                  </a:moveTo>
                  <a:lnTo>
                    <a:pt x="499325" y="131762"/>
                  </a:lnTo>
                  <a:lnTo>
                    <a:pt x="499325" y="362521"/>
                  </a:lnTo>
                  <a:lnTo>
                    <a:pt x="494082" y="388153"/>
                  </a:lnTo>
                  <a:lnTo>
                    <a:pt x="479794" y="409093"/>
                  </a:lnTo>
                  <a:lnTo>
                    <a:pt x="458622" y="423216"/>
                  </a:lnTo>
                  <a:lnTo>
                    <a:pt x="432727" y="428396"/>
                  </a:lnTo>
                  <a:lnTo>
                    <a:pt x="546426" y="428396"/>
                  </a:lnTo>
                  <a:lnTo>
                    <a:pt x="559121" y="404148"/>
                  </a:lnTo>
                  <a:lnTo>
                    <a:pt x="565924" y="362521"/>
                  </a:lnTo>
                  <a:lnTo>
                    <a:pt x="565924" y="131762"/>
                  </a:lnTo>
                  <a:close/>
                </a:path>
                <a:path w="666115" h="494664">
                  <a:moveTo>
                    <a:pt x="232918" y="0"/>
                  </a:moveTo>
                  <a:lnTo>
                    <a:pt x="190867" y="6722"/>
                  </a:lnTo>
                  <a:lnTo>
                    <a:pt x="154310" y="25436"/>
                  </a:lnTo>
                  <a:lnTo>
                    <a:pt x="125457" y="53966"/>
                  </a:lnTo>
                  <a:lnTo>
                    <a:pt x="106523" y="90134"/>
                  </a:lnTo>
                  <a:lnTo>
                    <a:pt x="99720" y="131762"/>
                  </a:lnTo>
                  <a:lnTo>
                    <a:pt x="99720" y="362521"/>
                  </a:lnTo>
                  <a:lnTo>
                    <a:pt x="166319" y="362521"/>
                  </a:lnTo>
                  <a:lnTo>
                    <a:pt x="166319" y="131762"/>
                  </a:lnTo>
                  <a:lnTo>
                    <a:pt x="171562" y="106128"/>
                  </a:lnTo>
                  <a:lnTo>
                    <a:pt x="185850" y="85183"/>
                  </a:lnTo>
                  <a:lnTo>
                    <a:pt x="207022" y="71056"/>
                  </a:lnTo>
                  <a:lnTo>
                    <a:pt x="232918" y="65874"/>
                  </a:lnTo>
                  <a:lnTo>
                    <a:pt x="346624" y="65874"/>
                  </a:lnTo>
                  <a:lnTo>
                    <a:pt x="340390" y="53966"/>
                  </a:lnTo>
                  <a:lnTo>
                    <a:pt x="311535" y="25436"/>
                  </a:lnTo>
                  <a:lnTo>
                    <a:pt x="274974" y="6722"/>
                  </a:lnTo>
                  <a:lnTo>
                    <a:pt x="232918" y="0"/>
                  </a:lnTo>
                  <a:close/>
                </a:path>
                <a:path w="666115" h="494664">
                  <a:moveTo>
                    <a:pt x="532447" y="0"/>
                  </a:moveTo>
                  <a:lnTo>
                    <a:pt x="399237" y="131762"/>
                  </a:lnTo>
                  <a:lnTo>
                    <a:pt x="665645" y="131762"/>
                  </a:lnTo>
                  <a:lnTo>
                    <a:pt x="532447" y="0"/>
                  </a:lnTo>
                  <a:close/>
                </a:path>
              </a:pathLst>
            </a:custGeom>
            <a:solidFill>
              <a:srgbClr val="00D19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10622876" y="2278799"/>
              <a:ext cx="605790" cy="605155"/>
            </a:xfrm>
            <a:custGeom>
              <a:avLst/>
              <a:gdLst/>
              <a:ahLst/>
              <a:cxnLst/>
              <a:rect l="l" t="t" r="r" b="b"/>
              <a:pathLst>
                <a:path w="605790" h="605155">
                  <a:moveTo>
                    <a:pt x="432358" y="115201"/>
                  </a:moveTo>
                  <a:lnTo>
                    <a:pt x="57607" y="115201"/>
                  </a:lnTo>
                  <a:lnTo>
                    <a:pt x="35295" y="119746"/>
                  </a:lnTo>
                  <a:lnTo>
                    <a:pt x="17105" y="132121"/>
                  </a:lnTo>
                  <a:lnTo>
                    <a:pt x="4855" y="150434"/>
                  </a:lnTo>
                  <a:lnTo>
                    <a:pt x="368" y="172796"/>
                  </a:lnTo>
                  <a:lnTo>
                    <a:pt x="0" y="282244"/>
                  </a:lnTo>
                  <a:lnTo>
                    <a:pt x="43205" y="282244"/>
                  </a:lnTo>
                  <a:lnTo>
                    <a:pt x="73427" y="288374"/>
                  </a:lnTo>
                  <a:lnTo>
                    <a:pt x="98150" y="305101"/>
                  </a:lnTo>
                  <a:lnTo>
                    <a:pt x="114841" y="329929"/>
                  </a:lnTo>
                  <a:lnTo>
                    <a:pt x="120967" y="360362"/>
                  </a:lnTo>
                  <a:lnTo>
                    <a:pt x="114841" y="390584"/>
                  </a:lnTo>
                  <a:lnTo>
                    <a:pt x="98150" y="415307"/>
                  </a:lnTo>
                  <a:lnTo>
                    <a:pt x="73427" y="431998"/>
                  </a:lnTo>
                  <a:lnTo>
                    <a:pt x="43205" y="438124"/>
                  </a:lnTo>
                  <a:lnTo>
                    <a:pt x="0" y="438124"/>
                  </a:lnTo>
                  <a:lnTo>
                    <a:pt x="0" y="547560"/>
                  </a:lnTo>
                  <a:lnTo>
                    <a:pt x="4545" y="569927"/>
                  </a:lnTo>
                  <a:lnTo>
                    <a:pt x="16921" y="588240"/>
                  </a:lnTo>
                  <a:lnTo>
                    <a:pt x="35238" y="600611"/>
                  </a:lnTo>
                  <a:lnTo>
                    <a:pt x="57607" y="605154"/>
                  </a:lnTo>
                  <a:lnTo>
                    <a:pt x="167043" y="605154"/>
                  </a:lnTo>
                  <a:lnTo>
                    <a:pt x="167043" y="561962"/>
                  </a:lnTo>
                  <a:lnTo>
                    <a:pt x="173169" y="531740"/>
                  </a:lnTo>
                  <a:lnTo>
                    <a:pt x="189860" y="507017"/>
                  </a:lnTo>
                  <a:lnTo>
                    <a:pt x="214582" y="490326"/>
                  </a:lnTo>
                  <a:lnTo>
                    <a:pt x="244805" y="484200"/>
                  </a:lnTo>
                  <a:lnTo>
                    <a:pt x="489966" y="484200"/>
                  </a:lnTo>
                  <a:lnTo>
                    <a:pt x="489966" y="432358"/>
                  </a:lnTo>
                  <a:lnTo>
                    <a:pt x="533158" y="432358"/>
                  </a:lnTo>
                  <a:lnTo>
                    <a:pt x="561115" y="426677"/>
                  </a:lnTo>
                  <a:lnTo>
                    <a:pt x="584012" y="411210"/>
                  </a:lnTo>
                  <a:lnTo>
                    <a:pt x="599484" y="388317"/>
                  </a:lnTo>
                  <a:lnTo>
                    <a:pt x="605167" y="360362"/>
                  </a:lnTo>
                  <a:lnTo>
                    <a:pt x="599484" y="332194"/>
                  </a:lnTo>
                  <a:lnTo>
                    <a:pt x="584012" y="309192"/>
                  </a:lnTo>
                  <a:lnTo>
                    <a:pt x="561115" y="293684"/>
                  </a:lnTo>
                  <a:lnTo>
                    <a:pt x="533158" y="287997"/>
                  </a:lnTo>
                  <a:lnTo>
                    <a:pt x="489966" y="287997"/>
                  </a:lnTo>
                  <a:lnTo>
                    <a:pt x="489966" y="172796"/>
                  </a:lnTo>
                  <a:lnTo>
                    <a:pt x="485420" y="150434"/>
                  </a:lnTo>
                  <a:lnTo>
                    <a:pt x="473044" y="132121"/>
                  </a:lnTo>
                  <a:lnTo>
                    <a:pt x="454727" y="119746"/>
                  </a:lnTo>
                  <a:lnTo>
                    <a:pt x="432358" y="115201"/>
                  </a:lnTo>
                  <a:close/>
                </a:path>
                <a:path w="605790" h="605155">
                  <a:moveTo>
                    <a:pt x="489966" y="484200"/>
                  </a:moveTo>
                  <a:lnTo>
                    <a:pt x="244805" y="484200"/>
                  </a:lnTo>
                  <a:lnTo>
                    <a:pt x="275233" y="490326"/>
                  </a:lnTo>
                  <a:lnTo>
                    <a:pt x="300061" y="507017"/>
                  </a:lnTo>
                  <a:lnTo>
                    <a:pt x="316790" y="531740"/>
                  </a:lnTo>
                  <a:lnTo>
                    <a:pt x="322922" y="561962"/>
                  </a:lnTo>
                  <a:lnTo>
                    <a:pt x="322922" y="605154"/>
                  </a:lnTo>
                  <a:lnTo>
                    <a:pt x="432358" y="605154"/>
                  </a:lnTo>
                  <a:lnTo>
                    <a:pt x="454727" y="600611"/>
                  </a:lnTo>
                  <a:lnTo>
                    <a:pt x="473044" y="588240"/>
                  </a:lnTo>
                  <a:lnTo>
                    <a:pt x="485420" y="569927"/>
                  </a:lnTo>
                  <a:lnTo>
                    <a:pt x="489966" y="547560"/>
                  </a:lnTo>
                  <a:lnTo>
                    <a:pt x="489966" y="484200"/>
                  </a:lnTo>
                  <a:close/>
                </a:path>
                <a:path w="605790" h="605155">
                  <a:moveTo>
                    <a:pt x="244805" y="0"/>
                  </a:moveTo>
                  <a:lnTo>
                    <a:pt x="216850" y="5680"/>
                  </a:lnTo>
                  <a:lnTo>
                    <a:pt x="193957" y="21148"/>
                  </a:lnTo>
                  <a:lnTo>
                    <a:pt x="178489" y="44041"/>
                  </a:lnTo>
                  <a:lnTo>
                    <a:pt x="172808" y="71996"/>
                  </a:lnTo>
                  <a:lnTo>
                    <a:pt x="172808" y="115201"/>
                  </a:lnTo>
                  <a:lnTo>
                    <a:pt x="317157" y="115201"/>
                  </a:lnTo>
                  <a:lnTo>
                    <a:pt x="317157" y="71996"/>
                  </a:lnTo>
                  <a:lnTo>
                    <a:pt x="311470" y="44041"/>
                  </a:lnTo>
                  <a:lnTo>
                    <a:pt x="295963" y="21148"/>
                  </a:lnTo>
                  <a:lnTo>
                    <a:pt x="272965" y="5680"/>
                  </a:lnTo>
                  <a:lnTo>
                    <a:pt x="244805" y="0"/>
                  </a:lnTo>
                  <a:close/>
                </a:path>
              </a:pathLst>
            </a:custGeom>
            <a:solidFill>
              <a:srgbClr val="00BAD1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6" name="object 26" descr=""/>
          <p:cNvGrpSpPr/>
          <p:nvPr/>
        </p:nvGrpSpPr>
        <p:grpSpPr>
          <a:xfrm>
            <a:off x="4115519" y="5578195"/>
            <a:ext cx="11142345" cy="457200"/>
            <a:chOff x="4115519" y="5578195"/>
            <a:chExt cx="11142345" cy="457200"/>
          </a:xfrm>
        </p:grpSpPr>
        <p:sp>
          <p:nvSpPr>
            <p:cNvPr id="27" name="object 27" descr=""/>
            <p:cNvSpPr/>
            <p:nvPr/>
          </p:nvSpPr>
          <p:spPr>
            <a:xfrm>
              <a:off x="4134599" y="5807163"/>
              <a:ext cx="11104245" cy="635"/>
            </a:xfrm>
            <a:custGeom>
              <a:avLst/>
              <a:gdLst/>
              <a:ahLst/>
              <a:cxnLst/>
              <a:rect l="l" t="t" r="r" b="b"/>
              <a:pathLst>
                <a:path w="11104244" h="635">
                  <a:moveTo>
                    <a:pt x="0" y="0"/>
                  </a:moveTo>
                  <a:lnTo>
                    <a:pt x="11103876" y="355"/>
                  </a:lnTo>
                </a:path>
              </a:pathLst>
            </a:custGeom>
            <a:ln w="38159">
              <a:solidFill>
                <a:srgbClr val="B3B3B3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5124958" y="5578195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600" y="0"/>
                  </a:moveTo>
                  <a:lnTo>
                    <a:pt x="182500" y="4640"/>
                  </a:lnTo>
                  <a:lnTo>
                    <a:pt x="139576" y="17950"/>
                  </a:lnTo>
                  <a:lnTo>
                    <a:pt x="100743" y="39014"/>
                  </a:lnTo>
                  <a:lnTo>
                    <a:pt x="66917" y="66917"/>
                  </a:lnTo>
                  <a:lnTo>
                    <a:pt x="39014" y="100743"/>
                  </a:lnTo>
                  <a:lnTo>
                    <a:pt x="17950" y="139576"/>
                  </a:lnTo>
                  <a:lnTo>
                    <a:pt x="4640" y="182500"/>
                  </a:lnTo>
                  <a:lnTo>
                    <a:pt x="0" y="228600"/>
                  </a:lnTo>
                  <a:lnTo>
                    <a:pt x="4640" y="274601"/>
                  </a:lnTo>
                  <a:lnTo>
                    <a:pt x="17950" y="317478"/>
                  </a:lnTo>
                  <a:lnTo>
                    <a:pt x="39014" y="356305"/>
                  </a:lnTo>
                  <a:lnTo>
                    <a:pt x="66917" y="390153"/>
                  </a:lnTo>
                  <a:lnTo>
                    <a:pt x="100743" y="418094"/>
                  </a:lnTo>
                  <a:lnTo>
                    <a:pt x="139576" y="439201"/>
                  </a:lnTo>
                  <a:lnTo>
                    <a:pt x="182500" y="452545"/>
                  </a:lnTo>
                  <a:lnTo>
                    <a:pt x="228600" y="457200"/>
                  </a:lnTo>
                  <a:lnTo>
                    <a:pt x="274597" y="452545"/>
                  </a:lnTo>
                  <a:lnTo>
                    <a:pt x="317473" y="439201"/>
                  </a:lnTo>
                  <a:lnTo>
                    <a:pt x="356300" y="418094"/>
                  </a:lnTo>
                  <a:lnTo>
                    <a:pt x="390148" y="390153"/>
                  </a:lnTo>
                  <a:lnTo>
                    <a:pt x="418091" y="356305"/>
                  </a:lnTo>
                  <a:lnTo>
                    <a:pt x="439199" y="317478"/>
                  </a:lnTo>
                  <a:lnTo>
                    <a:pt x="452545" y="274601"/>
                  </a:lnTo>
                  <a:lnTo>
                    <a:pt x="457200" y="228600"/>
                  </a:lnTo>
                  <a:lnTo>
                    <a:pt x="452545" y="182500"/>
                  </a:lnTo>
                  <a:lnTo>
                    <a:pt x="439199" y="139576"/>
                  </a:lnTo>
                  <a:lnTo>
                    <a:pt x="418091" y="100743"/>
                  </a:lnTo>
                  <a:lnTo>
                    <a:pt x="390148" y="66917"/>
                  </a:lnTo>
                  <a:lnTo>
                    <a:pt x="356300" y="39014"/>
                  </a:lnTo>
                  <a:lnTo>
                    <a:pt x="317473" y="17950"/>
                  </a:lnTo>
                  <a:lnTo>
                    <a:pt x="274597" y="4640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A1D34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7934401" y="5578195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600" y="0"/>
                  </a:moveTo>
                  <a:lnTo>
                    <a:pt x="182496" y="4640"/>
                  </a:lnTo>
                  <a:lnTo>
                    <a:pt x="139571" y="17950"/>
                  </a:lnTo>
                  <a:lnTo>
                    <a:pt x="100738" y="39014"/>
                  </a:lnTo>
                  <a:lnTo>
                    <a:pt x="66913" y="66917"/>
                  </a:lnTo>
                  <a:lnTo>
                    <a:pt x="39011" y="100743"/>
                  </a:lnTo>
                  <a:lnTo>
                    <a:pt x="17948" y="139576"/>
                  </a:lnTo>
                  <a:lnTo>
                    <a:pt x="4639" y="182500"/>
                  </a:lnTo>
                  <a:lnTo>
                    <a:pt x="0" y="228600"/>
                  </a:lnTo>
                  <a:lnTo>
                    <a:pt x="4639" y="274601"/>
                  </a:lnTo>
                  <a:lnTo>
                    <a:pt x="17948" y="317478"/>
                  </a:lnTo>
                  <a:lnTo>
                    <a:pt x="39011" y="356305"/>
                  </a:lnTo>
                  <a:lnTo>
                    <a:pt x="66913" y="390153"/>
                  </a:lnTo>
                  <a:lnTo>
                    <a:pt x="100738" y="418094"/>
                  </a:lnTo>
                  <a:lnTo>
                    <a:pt x="139571" y="439201"/>
                  </a:lnTo>
                  <a:lnTo>
                    <a:pt x="182496" y="452545"/>
                  </a:lnTo>
                  <a:lnTo>
                    <a:pt x="228600" y="457200"/>
                  </a:lnTo>
                  <a:lnTo>
                    <a:pt x="274597" y="452545"/>
                  </a:lnTo>
                  <a:lnTo>
                    <a:pt x="317473" y="439201"/>
                  </a:lnTo>
                  <a:lnTo>
                    <a:pt x="356300" y="418094"/>
                  </a:lnTo>
                  <a:lnTo>
                    <a:pt x="390148" y="390153"/>
                  </a:lnTo>
                  <a:lnTo>
                    <a:pt x="418091" y="356305"/>
                  </a:lnTo>
                  <a:lnTo>
                    <a:pt x="439199" y="317478"/>
                  </a:lnTo>
                  <a:lnTo>
                    <a:pt x="452545" y="274601"/>
                  </a:lnTo>
                  <a:lnTo>
                    <a:pt x="457200" y="228600"/>
                  </a:lnTo>
                  <a:lnTo>
                    <a:pt x="452545" y="182500"/>
                  </a:lnTo>
                  <a:lnTo>
                    <a:pt x="439199" y="139576"/>
                  </a:lnTo>
                  <a:lnTo>
                    <a:pt x="418091" y="100743"/>
                  </a:lnTo>
                  <a:lnTo>
                    <a:pt x="390148" y="66917"/>
                  </a:lnTo>
                  <a:lnTo>
                    <a:pt x="356300" y="39014"/>
                  </a:lnTo>
                  <a:lnTo>
                    <a:pt x="317473" y="17950"/>
                  </a:lnTo>
                  <a:lnTo>
                    <a:pt x="274597" y="4640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00D19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10743476" y="5578195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600" y="0"/>
                  </a:moveTo>
                  <a:lnTo>
                    <a:pt x="182500" y="4640"/>
                  </a:lnTo>
                  <a:lnTo>
                    <a:pt x="139576" y="17950"/>
                  </a:lnTo>
                  <a:lnTo>
                    <a:pt x="100743" y="39014"/>
                  </a:lnTo>
                  <a:lnTo>
                    <a:pt x="66917" y="66917"/>
                  </a:lnTo>
                  <a:lnTo>
                    <a:pt x="39014" y="100743"/>
                  </a:lnTo>
                  <a:lnTo>
                    <a:pt x="17950" y="139576"/>
                  </a:lnTo>
                  <a:lnTo>
                    <a:pt x="4640" y="182500"/>
                  </a:lnTo>
                  <a:lnTo>
                    <a:pt x="0" y="228600"/>
                  </a:lnTo>
                  <a:lnTo>
                    <a:pt x="4640" y="274601"/>
                  </a:lnTo>
                  <a:lnTo>
                    <a:pt x="17950" y="317478"/>
                  </a:lnTo>
                  <a:lnTo>
                    <a:pt x="39014" y="356305"/>
                  </a:lnTo>
                  <a:lnTo>
                    <a:pt x="66917" y="390153"/>
                  </a:lnTo>
                  <a:lnTo>
                    <a:pt x="100743" y="418094"/>
                  </a:lnTo>
                  <a:lnTo>
                    <a:pt x="139576" y="439201"/>
                  </a:lnTo>
                  <a:lnTo>
                    <a:pt x="182500" y="452545"/>
                  </a:lnTo>
                  <a:lnTo>
                    <a:pt x="228600" y="457200"/>
                  </a:lnTo>
                  <a:lnTo>
                    <a:pt x="274601" y="452545"/>
                  </a:lnTo>
                  <a:lnTo>
                    <a:pt x="317478" y="439201"/>
                  </a:lnTo>
                  <a:lnTo>
                    <a:pt x="356305" y="418094"/>
                  </a:lnTo>
                  <a:lnTo>
                    <a:pt x="390153" y="390153"/>
                  </a:lnTo>
                  <a:lnTo>
                    <a:pt x="418094" y="356305"/>
                  </a:lnTo>
                  <a:lnTo>
                    <a:pt x="439201" y="317478"/>
                  </a:lnTo>
                  <a:lnTo>
                    <a:pt x="452545" y="274601"/>
                  </a:lnTo>
                  <a:lnTo>
                    <a:pt x="457200" y="228600"/>
                  </a:lnTo>
                  <a:lnTo>
                    <a:pt x="452545" y="182500"/>
                  </a:lnTo>
                  <a:lnTo>
                    <a:pt x="439201" y="139576"/>
                  </a:lnTo>
                  <a:lnTo>
                    <a:pt x="418094" y="100743"/>
                  </a:lnTo>
                  <a:lnTo>
                    <a:pt x="390153" y="66917"/>
                  </a:lnTo>
                  <a:lnTo>
                    <a:pt x="356305" y="39014"/>
                  </a:lnTo>
                  <a:lnTo>
                    <a:pt x="317478" y="17950"/>
                  </a:lnTo>
                  <a:lnTo>
                    <a:pt x="274601" y="4640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00BAD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13552932" y="5578195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600" y="0"/>
                  </a:moveTo>
                  <a:lnTo>
                    <a:pt x="182496" y="4640"/>
                  </a:lnTo>
                  <a:lnTo>
                    <a:pt x="139571" y="17950"/>
                  </a:lnTo>
                  <a:lnTo>
                    <a:pt x="100738" y="39014"/>
                  </a:lnTo>
                  <a:lnTo>
                    <a:pt x="66913" y="66917"/>
                  </a:lnTo>
                  <a:lnTo>
                    <a:pt x="39011" y="100743"/>
                  </a:lnTo>
                  <a:lnTo>
                    <a:pt x="17948" y="139576"/>
                  </a:lnTo>
                  <a:lnTo>
                    <a:pt x="4639" y="182500"/>
                  </a:lnTo>
                  <a:lnTo>
                    <a:pt x="0" y="228600"/>
                  </a:lnTo>
                  <a:lnTo>
                    <a:pt x="4639" y="274601"/>
                  </a:lnTo>
                  <a:lnTo>
                    <a:pt x="17948" y="317478"/>
                  </a:lnTo>
                  <a:lnTo>
                    <a:pt x="39011" y="356305"/>
                  </a:lnTo>
                  <a:lnTo>
                    <a:pt x="66913" y="390153"/>
                  </a:lnTo>
                  <a:lnTo>
                    <a:pt x="100738" y="418094"/>
                  </a:lnTo>
                  <a:lnTo>
                    <a:pt x="139571" y="439201"/>
                  </a:lnTo>
                  <a:lnTo>
                    <a:pt x="182496" y="452545"/>
                  </a:lnTo>
                  <a:lnTo>
                    <a:pt x="228600" y="457200"/>
                  </a:lnTo>
                  <a:lnTo>
                    <a:pt x="274593" y="452545"/>
                  </a:lnTo>
                  <a:lnTo>
                    <a:pt x="317468" y="439201"/>
                  </a:lnTo>
                  <a:lnTo>
                    <a:pt x="356294" y="418094"/>
                  </a:lnTo>
                  <a:lnTo>
                    <a:pt x="390144" y="390153"/>
                  </a:lnTo>
                  <a:lnTo>
                    <a:pt x="418087" y="356305"/>
                  </a:lnTo>
                  <a:lnTo>
                    <a:pt x="439197" y="317478"/>
                  </a:lnTo>
                  <a:lnTo>
                    <a:pt x="452544" y="274601"/>
                  </a:lnTo>
                  <a:lnTo>
                    <a:pt x="457200" y="228600"/>
                  </a:lnTo>
                  <a:lnTo>
                    <a:pt x="452544" y="182500"/>
                  </a:lnTo>
                  <a:lnTo>
                    <a:pt x="439197" y="139576"/>
                  </a:lnTo>
                  <a:lnTo>
                    <a:pt x="418087" y="100743"/>
                  </a:lnTo>
                  <a:lnTo>
                    <a:pt x="390143" y="66917"/>
                  </a:lnTo>
                  <a:lnTo>
                    <a:pt x="356294" y="39014"/>
                  </a:lnTo>
                  <a:lnTo>
                    <a:pt x="317468" y="17950"/>
                  </a:lnTo>
                  <a:lnTo>
                    <a:pt x="274593" y="4640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3F9CED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2" name="object 32" descr=""/>
          <p:cNvSpPr txBox="1"/>
          <p:nvPr/>
        </p:nvSpPr>
        <p:spPr>
          <a:xfrm>
            <a:off x="4550664" y="3414653"/>
            <a:ext cx="1631314" cy="13582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16599"/>
              </a:lnSpc>
              <a:spcBef>
                <a:spcPts val="100"/>
              </a:spcBef>
            </a:pPr>
            <a:r>
              <a:rPr dirty="0" sz="2500" spc="-10" b="1">
                <a:solidFill>
                  <a:srgbClr val="333333"/>
                </a:solidFill>
                <a:latin typeface="Noto Sans"/>
                <a:cs typeface="Noto Sans"/>
              </a:rPr>
              <a:t>Educación básica primaria</a:t>
            </a:r>
            <a:endParaRPr sz="2500">
              <a:latin typeface="Noto Sans"/>
              <a:cs typeface="Noto Sans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7467383" y="3614437"/>
            <a:ext cx="1359535" cy="914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33985">
              <a:lnSpc>
                <a:spcPct val="116599"/>
              </a:lnSpc>
              <a:spcBef>
                <a:spcPts val="100"/>
              </a:spcBef>
            </a:pPr>
            <a:r>
              <a:rPr dirty="0" sz="2500" spc="-10" b="1">
                <a:solidFill>
                  <a:srgbClr val="333333"/>
                </a:solidFill>
                <a:latin typeface="Noto Sans"/>
                <a:cs typeface="Noto Sans"/>
              </a:rPr>
              <a:t>Cursos </a:t>
            </a:r>
            <a:r>
              <a:rPr dirty="0" sz="2500" spc="-35" b="1">
                <a:solidFill>
                  <a:srgbClr val="333333"/>
                </a:solidFill>
                <a:latin typeface="Noto Sans"/>
                <a:cs typeface="Noto Sans"/>
              </a:rPr>
              <a:t>Técnicos</a:t>
            </a:r>
            <a:endParaRPr sz="2500">
              <a:latin typeface="Noto Sans"/>
              <a:cs typeface="Noto Sans"/>
            </a:endParaRPr>
          </a:p>
        </p:txBody>
      </p:sp>
      <p:sp>
        <p:nvSpPr>
          <p:cNvPr id="34" name="object 34" descr=""/>
          <p:cNvSpPr txBox="1"/>
          <p:nvPr/>
        </p:nvSpPr>
        <p:spPr>
          <a:xfrm>
            <a:off x="10402823" y="3952697"/>
            <a:ext cx="1138555" cy="40703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-10" b="1">
                <a:solidFill>
                  <a:srgbClr val="333333"/>
                </a:solidFill>
                <a:latin typeface="Noto Sans"/>
                <a:cs typeface="Noto Sans"/>
              </a:rPr>
              <a:t>Grados</a:t>
            </a:r>
            <a:endParaRPr sz="2500">
              <a:latin typeface="Noto Sans"/>
              <a:cs typeface="Noto Sans"/>
            </a:endParaRPr>
          </a:p>
        </p:txBody>
      </p:sp>
      <p:sp>
        <p:nvSpPr>
          <p:cNvPr id="35" name="object 35" descr=""/>
          <p:cNvSpPr txBox="1"/>
          <p:nvPr/>
        </p:nvSpPr>
        <p:spPr>
          <a:xfrm>
            <a:off x="13029437" y="3952697"/>
            <a:ext cx="1505585" cy="40703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-10" b="1">
                <a:solidFill>
                  <a:srgbClr val="333333"/>
                </a:solidFill>
                <a:latin typeface="Noto Sans"/>
                <a:cs typeface="Noto Sans"/>
              </a:rPr>
              <a:t>Posgrado</a:t>
            </a:r>
            <a:endParaRPr sz="2500">
              <a:latin typeface="Noto Sans"/>
              <a:cs typeface="Noto Sans"/>
            </a:endParaRPr>
          </a:p>
        </p:txBody>
      </p:sp>
      <p:sp>
        <p:nvSpPr>
          <p:cNvPr id="36" name="object 36" descr=""/>
          <p:cNvSpPr txBox="1"/>
          <p:nvPr/>
        </p:nvSpPr>
        <p:spPr>
          <a:xfrm>
            <a:off x="4181297" y="6274689"/>
            <a:ext cx="2523490" cy="731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10260">
              <a:lnSpc>
                <a:spcPct val="100000"/>
              </a:lnSpc>
              <a:spcBef>
                <a:spcPts val="100"/>
              </a:spcBef>
            </a:pPr>
            <a:r>
              <a:rPr dirty="0" sz="2000" spc="-10" b="1">
                <a:solidFill>
                  <a:srgbClr val="333333"/>
                </a:solidFill>
                <a:latin typeface="Noto Sans"/>
                <a:cs typeface="Noto Sans"/>
              </a:rPr>
              <a:t>ESEBA</a:t>
            </a:r>
            <a:endParaRPr sz="2000">
              <a:latin typeface="Noto Sans"/>
              <a:cs typeface="Noto Sans"/>
            </a:endParaRPr>
          </a:p>
          <a:p>
            <a:pPr marL="12700">
              <a:lnSpc>
                <a:spcPct val="100000"/>
              </a:lnSpc>
              <a:spcBef>
                <a:spcPts val="1235"/>
              </a:spcBef>
            </a:pPr>
            <a:r>
              <a:rPr dirty="0" sz="1600" spc="-10">
                <a:solidFill>
                  <a:srgbClr val="333333"/>
                </a:solidFill>
                <a:latin typeface="Noto Sans"/>
                <a:cs typeface="Noto Sans"/>
              </a:rPr>
              <a:t>https:/</a:t>
            </a:r>
            <a:r>
              <a:rPr dirty="0" sz="1600" spc="-10">
                <a:solidFill>
                  <a:srgbClr val="333333"/>
                </a:solidFill>
                <a:latin typeface="Noto Sans"/>
                <a:cs typeface="Noto Sans"/>
                <a:hlinkClick r:id="rId6"/>
              </a:rPr>
              <a:t>/www.eseba.ufu.br/</a:t>
            </a:r>
            <a:endParaRPr sz="1600">
              <a:latin typeface="Noto Sans"/>
              <a:cs typeface="Noto Sans"/>
            </a:endParaRPr>
          </a:p>
        </p:txBody>
      </p:sp>
      <p:sp>
        <p:nvSpPr>
          <p:cNvPr id="37" name="object 37" descr=""/>
          <p:cNvSpPr txBox="1"/>
          <p:nvPr/>
        </p:nvSpPr>
        <p:spPr>
          <a:xfrm>
            <a:off x="6987146" y="6274689"/>
            <a:ext cx="2455545" cy="7321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635">
              <a:lnSpc>
                <a:spcPct val="100000"/>
              </a:lnSpc>
              <a:spcBef>
                <a:spcPts val="100"/>
              </a:spcBef>
            </a:pPr>
            <a:r>
              <a:rPr dirty="0" sz="2000" spc="-10" b="1">
                <a:solidFill>
                  <a:srgbClr val="333333"/>
                </a:solidFill>
                <a:latin typeface="Noto Sans"/>
                <a:cs typeface="Noto Sans"/>
              </a:rPr>
              <a:t>ESTES</a:t>
            </a:r>
            <a:endParaRPr sz="2000">
              <a:latin typeface="Noto Sans"/>
              <a:cs typeface="Noto Sans"/>
            </a:endParaRPr>
          </a:p>
          <a:p>
            <a:pPr algn="ctr">
              <a:lnSpc>
                <a:spcPct val="100000"/>
              </a:lnSpc>
              <a:spcBef>
                <a:spcPts val="1240"/>
              </a:spcBef>
            </a:pPr>
            <a:r>
              <a:rPr dirty="0" sz="1600" spc="-10">
                <a:solidFill>
                  <a:srgbClr val="333333"/>
                </a:solidFill>
                <a:latin typeface="Noto Sans"/>
                <a:cs typeface="Noto Sans"/>
              </a:rPr>
              <a:t>https:/</a:t>
            </a:r>
            <a:r>
              <a:rPr dirty="0" sz="1600" spc="-10">
                <a:solidFill>
                  <a:srgbClr val="333333"/>
                </a:solidFill>
                <a:latin typeface="Noto Sans"/>
                <a:cs typeface="Noto Sans"/>
                <a:hlinkClick r:id="rId7"/>
              </a:rPr>
              <a:t>/www.estes.ufu.br/</a:t>
            </a:r>
            <a:endParaRPr sz="1600">
              <a:latin typeface="Noto Sans"/>
              <a:cs typeface="Noto Sans"/>
            </a:endParaRPr>
          </a:p>
        </p:txBody>
      </p:sp>
      <p:sp>
        <p:nvSpPr>
          <p:cNvPr id="38" name="object 38" descr=""/>
          <p:cNvSpPr txBox="1"/>
          <p:nvPr/>
        </p:nvSpPr>
        <p:spPr>
          <a:xfrm>
            <a:off x="9922586" y="6180449"/>
            <a:ext cx="2205355" cy="1081405"/>
          </a:xfrm>
          <a:prstGeom prst="rect">
            <a:avLst/>
          </a:prstGeom>
        </p:spPr>
        <p:txBody>
          <a:bodyPr wrap="square" lIns="0" tIns="38100" rIns="0" bIns="0" rtlCol="0" vert="horz">
            <a:spAutoFit/>
          </a:bodyPr>
          <a:lstStyle/>
          <a:p>
            <a:pPr marL="466725" indent="-213995">
              <a:lnSpc>
                <a:spcPct val="100000"/>
              </a:lnSpc>
              <a:spcBef>
                <a:spcPts val="300"/>
              </a:spcBef>
              <a:buFont typeface="Arial"/>
              <a:buChar char="•"/>
              <a:tabLst>
                <a:tab pos="466725" algn="l"/>
              </a:tabLst>
            </a:pPr>
            <a:r>
              <a:rPr dirty="0" sz="2000" spc="-10" b="1">
                <a:solidFill>
                  <a:srgbClr val="333333"/>
                </a:solidFill>
                <a:latin typeface="Noto Sans"/>
                <a:cs typeface="Noto Sans"/>
              </a:rPr>
              <a:t>Licenciaturas</a:t>
            </a:r>
            <a:endParaRPr sz="2000">
              <a:latin typeface="Noto Sans"/>
              <a:cs typeface="Noto Sans"/>
            </a:endParaRPr>
          </a:p>
          <a:p>
            <a:pPr marL="483870" indent="-213995">
              <a:lnSpc>
                <a:spcPct val="100000"/>
              </a:lnSpc>
              <a:spcBef>
                <a:spcPts val="195"/>
              </a:spcBef>
              <a:buFont typeface="Arial"/>
              <a:buChar char="•"/>
              <a:tabLst>
                <a:tab pos="483870" algn="l"/>
              </a:tabLst>
            </a:pPr>
            <a:r>
              <a:rPr dirty="0" sz="2000" spc="-10" b="1">
                <a:solidFill>
                  <a:srgbClr val="333333"/>
                </a:solidFill>
                <a:latin typeface="Noto Sans"/>
                <a:cs typeface="Noto Sans"/>
              </a:rPr>
              <a:t>Bachilleratos</a:t>
            </a:r>
            <a:endParaRPr sz="2000">
              <a:latin typeface="Noto Sans"/>
              <a:cs typeface="Noto Sans"/>
            </a:endParaRPr>
          </a:p>
          <a:p>
            <a:pPr marL="12700">
              <a:lnSpc>
                <a:spcPct val="100000"/>
              </a:lnSpc>
              <a:spcBef>
                <a:spcPts val="1195"/>
              </a:spcBef>
            </a:pPr>
            <a:r>
              <a:rPr dirty="0" sz="1600" spc="-10">
                <a:solidFill>
                  <a:srgbClr val="333333"/>
                </a:solidFill>
                <a:latin typeface="Noto Sans"/>
                <a:cs typeface="Noto Sans"/>
              </a:rPr>
              <a:t>https://prograd.ufu.br/</a:t>
            </a:r>
            <a:endParaRPr sz="1600">
              <a:latin typeface="Noto Sans"/>
              <a:cs typeface="Noto Sans"/>
            </a:endParaRPr>
          </a:p>
        </p:txBody>
      </p:sp>
      <p:sp>
        <p:nvSpPr>
          <p:cNvPr id="39" name="object 39" descr=""/>
          <p:cNvSpPr txBox="1"/>
          <p:nvPr/>
        </p:nvSpPr>
        <p:spPr>
          <a:xfrm>
            <a:off x="12783819" y="8237778"/>
            <a:ext cx="280606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solidFill>
                  <a:srgbClr val="333333"/>
                </a:solidFill>
                <a:latin typeface="Noto Sans"/>
                <a:cs typeface="Noto Sans"/>
              </a:rPr>
              <a:t>https://ufu.br/pos-graduacao</a:t>
            </a:r>
            <a:endParaRPr sz="1600">
              <a:latin typeface="Noto Sans"/>
              <a:cs typeface="Noto Sans"/>
            </a:endParaRPr>
          </a:p>
        </p:txBody>
      </p:sp>
      <p:sp>
        <p:nvSpPr>
          <p:cNvPr id="40" name="object 40" descr=""/>
          <p:cNvSpPr txBox="1"/>
          <p:nvPr/>
        </p:nvSpPr>
        <p:spPr>
          <a:xfrm>
            <a:off x="12711810" y="6130424"/>
            <a:ext cx="3104515" cy="167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26060" marR="146050" indent="-213995">
              <a:lnSpc>
                <a:spcPct val="108300"/>
              </a:lnSpc>
              <a:spcBef>
                <a:spcPts val="100"/>
              </a:spcBef>
              <a:buFont typeface="Arial"/>
              <a:buChar char="•"/>
              <a:tabLst>
                <a:tab pos="228600" algn="l"/>
              </a:tabLst>
            </a:pPr>
            <a:r>
              <a:rPr dirty="0" sz="2000" b="1">
                <a:solidFill>
                  <a:srgbClr val="333333"/>
                </a:solidFill>
                <a:latin typeface="Noto Sans"/>
                <a:cs typeface="Noto Sans"/>
              </a:rPr>
              <a:t>Espacialización</a:t>
            </a:r>
            <a:r>
              <a:rPr dirty="0" sz="2000" spc="-120" b="1">
                <a:solidFill>
                  <a:srgbClr val="333333"/>
                </a:solidFill>
                <a:latin typeface="Noto Sans"/>
                <a:cs typeface="Noto Sans"/>
              </a:rPr>
              <a:t> </a:t>
            </a:r>
            <a:r>
              <a:rPr dirty="0" sz="2000" spc="-20" b="1">
                <a:solidFill>
                  <a:srgbClr val="333333"/>
                </a:solidFill>
                <a:latin typeface="Noto Sans"/>
                <a:cs typeface="Noto Sans"/>
              </a:rPr>
              <a:t>(MBA; </a:t>
            </a:r>
            <a:r>
              <a:rPr dirty="0" sz="2000" spc="-20" b="1">
                <a:solidFill>
                  <a:srgbClr val="333333"/>
                </a:solidFill>
                <a:latin typeface="Noto Sans"/>
                <a:cs typeface="Noto Sans"/>
              </a:rPr>
              <a:t>	</a:t>
            </a:r>
            <a:r>
              <a:rPr dirty="0" sz="2000" b="1">
                <a:solidFill>
                  <a:srgbClr val="333333"/>
                </a:solidFill>
                <a:latin typeface="Noto Sans"/>
                <a:cs typeface="Noto Sans"/>
              </a:rPr>
              <a:t>residencia</a:t>
            </a:r>
            <a:r>
              <a:rPr dirty="0" sz="2000" spc="-75" b="1">
                <a:solidFill>
                  <a:srgbClr val="333333"/>
                </a:solidFill>
                <a:latin typeface="Noto Sans"/>
                <a:cs typeface="Noto Sans"/>
              </a:rPr>
              <a:t> </a:t>
            </a:r>
            <a:r>
              <a:rPr dirty="0" sz="2000" b="1">
                <a:solidFill>
                  <a:srgbClr val="333333"/>
                </a:solidFill>
                <a:latin typeface="Noto Sans"/>
                <a:cs typeface="Noto Sans"/>
              </a:rPr>
              <a:t>en</a:t>
            </a:r>
            <a:r>
              <a:rPr dirty="0" sz="2000" spc="-75" b="1">
                <a:solidFill>
                  <a:srgbClr val="333333"/>
                </a:solidFill>
                <a:latin typeface="Noto Sans"/>
                <a:cs typeface="Noto Sans"/>
              </a:rPr>
              <a:t> </a:t>
            </a:r>
            <a:r>
              <a:rPr dirty="0" sz="2000" spc="-10" b="1">
                <a:solidFill>
                  <a:srgbClr val="333333"/>
                </a:solidFill>
                <a:latin typeface="Noto Sans"/>
                <a:cs typeface="Noto Sans"/>
              </a:rPr>
              <a:t>salud)</a:t>
            </a:r>
            <a:endParaRPr sz="2000">
              <a:latin typeface="Noto Sans"/>
              <a:cs typeface="Noto Sans"/>
            </a:endParaRPr>
          </a:p>
          <a:p>
            <a:pPr marL="226060" marR="5080" indent="-213995">
              <a:lnSpc>
                <a:spcPct val="108300"/>
              </a:lnSpc>
              <a:buFont typeface="Arial"/>
              <a:buChar char="•"/>
              <a:tabLst>
                <a:tab pos="228600" algn="l"/>
              </a:tabLst>
            </a:pPr>
            <a:r>
              <a:rPr dirty="0" sz="2000" b="1">
                <a:solidFill>
                  <a:srgbClr val="333333"/>
                </a:solidFill>
                <a:latin typeface="Noto Sans"/>
                <a:cs typeface="Noto Sans"/>
              </a:rPr>
              <a:t>Maestría</a:t>
            </a:r>
            <a:r>
              <a:rPr dirty="0" sz="2000" spc="-90" b="1">
                <a:solidFill>
                  <a:srgbClr val="333333"/>
                </a:solidFill>
                <a:latin typeface="Noto Sans"/>
                <a:cs typeface="Noto Sans"/>
              </a:rPr>
              <a:t> </a:t>
            </a:r>
            <a:r>
              <a:rPr dirty="0" sz="2000" b="1">
                <a:solidFill>
                  <a:srgbClr val="333333"/>
                </a:solidFill>
                <a:latin typeface="Noto Sans"/>
                <a:cs typeface="Noto Sans"/>
              </a:rPr>
              <a:t>(académica</a:t>
            </a:r>
            <a:r>
              <a:rPr dirty="0" sz="2000" spc="-85" b="1">
                <a:solidFill>
                  <a:srgbClr val="333333"/>
                </a:solidFill>
                <a:latin typeface="Noto Sans"/>
                <a:cs typeface="Noto Sans"/>
              </a:rPr>
              <a:t> </a:t>
            </a:r>
            <a:r>
              <a:rPr dirty="0" sz="2000" spc="-50" b="1">
                <a:solidFill>
                  <a:srgbClr val="333333"/>
                </a:solidFill>
                <a:latin typeface="Noto Sans"/>
                <a:cs typeface="Noto Sans"/>
              </a:rPr>
              <a:t>o </a:t>
            </a:r>
            <a:r>
              <a:rPr dirty="0" sz="2000" spc="-50" b="1">
                <a:solidFill>
                  <a:srgbClr val="333333"/>
                </a:solidFill>
                <a:latin typeface="Noto Sans"/>
                <a:cs typeface="Noto Sans"/>
              </a:rPr>
              <a:t>	</a:t>
            </a:r>
            <a:r>
              <a:rPr dirty="0" sz="2000" spc="-10" b="1">
                <a:solidFill>
                  <a:srgbClr val="333333"/>
                </a:solidFill>
                <a:latin typeface="Noto Sans"/>
                <a:cs typeface="Noto Sans"/>
              </a:rPr>
              <a:t>profesional)</a:t>
            </a:r>
            <a:endParaRPr sz="2000">
              <a:latin typeface="Noto Sans"/>
              <a:cs typeface="Noto Sans"/>
            </a:endParaRPr>
          </a:p>
          <a:p>
            <a:pPr marL="226695" indent="-213995">
              <a:lnSpc>
                <a:spcPct val="100000"/>
              </a:lnSpc>
              <a:spcBef>
                <a:spcPts val="200"/>
              </a:spcBef>
              <a:buFont typeface="Arial"/>
              <a:buChar char="•"/>
              <a:tabLst>
                <a:tab pos="226695" algn="l"/>
              </a:tabLst>
            </a:pPr>
            <a:r>
              <a:rPr dirty="0" sz="2000" spc="-10" b="1">
                <a:solidFill>
                  <a:srgbClr val="333333"/>
                </a:solidFill>
                <a:latin typeface="Noto Sans"/>
                <a:cs typeface="Noto Sans"/>
              </a:rPr>
              <a:t>Doctorado</a:t>
            </a:r>
            <a:endParaRPr sz="2000">
              <a:latin typeface="Noto Sans"/>
              <a:cs typeface="Noto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74594" cy="10286276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973808" y="9162363"/>
            <a:ext cx="3111449" cy="909713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5089321" y="2103475"/>
            <a:ext cx="1913255" cy="4554855"/>
            <a:chOff x="5089321" y="2103475"/>
            <a:chExt cx="1913255" cy="4554855"/>
          </a:xfrm>
        </p:grpSpPr>
        <p:sp>
          <p:nvSpPr>
            <p:cNvPr id="5" name="object 5" descr=""/>
            <p:cNvSpPr/>
            <p:nvPr/>
          </p:nvSpPr>
          <p:spPr>
            <a:xfrm>
              <a:off x="5089321" y="2103475"/>
              <a:ext cx="1913255" cy="4554855"/>
            </a:xfrm>
            <a:custGeom>
              <a:avLst/>
              <a:gdLst/>
              <a:ahLst/>
              <a:cxnLst/>
              <a:rect l="l" t="t" r="r" b="b"/>
              <a:pathLst>
                <a:path w="1913254" h="4554855">
                  <a:moveTo>
                    <a:pt x="1912683" y="0"/>
                  </a:moveTo>
                  <a:lnTo>
                    <a:pt x="0" y="0"/>
                  </a:lnTo>
                  <a:lnTo>
                    <a:pt x="0" y="3643566"/>
                  </a:lnTo>
                  <a:lnTo>
                    <a:pt x="956157" y="4554359"/>
                  </a:lnTo>
                  <a:lnTo>
                    <a:pt x="1912683" y="3643566"/>
                  </a:lnTo>
                  <a:lnTo>
                    <a:pt x="1912683" y="0"/>
                  </a:lnTo>
                  <a:close/>
                </a:path>
              </a:pathLst>
            </a:custGeom>
            <a:solidFill>
              <a:srgbClr val="F6954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89955" y="4987798"/>
              <a:ext cx="128168" cy="127444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5825883" y="5132514"/>
              <a:ext cx="254635" cy="127635"/>
            </a:xfrm>
            <a:custGeom>
              <a:avLst/>
              <a:gdLst/>
              <a:ahLst/>
              <a:cxnLst/>
              <a:rect l="l" t="t" r="r" b="b"/>
              <a:pathLst>
                <a:path w="254635" h="127635">
                  <a:moveTo>
                    <a:pt x="127076" y="0"/>
                  </a:moveTo>
                  <a:lnTo>
                    <a:pt x="87690" y="4611"/>
                  </a:lnTo>
                  <a:lnTo>
                    <a:pt x="42430" y="20615"/>
                  </a:lnTo>
                  <a:lnTo>
                    <a:pt x="7642" y="43522"/>
                  </a:lnTo>
                  <a:lnTo>
                    <a:pt x="0" y="63728"/>
                  </a:lnTo>
                  <a:lnTo>
                    <a:pt x="0" y="127444"/>
                  </a:lnTo>
                  <a:lnTo>
                    <a:pt x="254152" y="127444"/>
                  </a:lnTo>
                  <a:lnTo>
                    <a:pt x="254152" y="99364"/>
                  </a:lnTo>
                  <a:lnTo>
                    <a:pt x="28079" y="99364"/>
                  </a:lnTo>
                  <a:lnTo>
                    <a:pt x="28079" y="62649"/>
                  </a:lnTo>
                  <a:lnTo>
                    <a:pt x="68753" y="39576"/>
                  </a:lnTo>
                  <a:lnTo>
                    <a:pt x="115395" y="28780"/>
                  </a:lnTo>
                  <a:lnTo>
                    <a:pt x="114574" y="28780"/>
                  </a:lnTo>
                  <a:lnTo>
                    <a:pt x="127431" y="28079"/>
                  </a:lnTo>
                  <a:lnTo>
                    <a:pt x="226573" y="28079"/>
                  </a:lnTo>
                  <a:lnTo>
                    <a:pt x="211945" y="20077"/>
                  </a:lnTo>
                  <a:lnTo>
                    <a:pt x="166766" y="4611"/>
                  </a:lnTo>
                  <a:lnTo>
                    <a:pt x="140350" y="684"/>
                  </a:lnTo>
                  <a:lnTo>
                    <a:pt x="127076" y="0"/>
                  </a:lnTo>
                  <a:close/>
                </a:path>
                <a:path w="254635" h="127635">
                  <a:moveTo>
                    <a:pt x="226573" y="28079"/>
                  </a:moveTo>
                  <a:lnTo>
                    <a:pt x="127431" y="28079"/>
                  </a:lnTo>
                  <a:lnTo>
                    <a:pt x="138495" y="28486"/>
                  </a:lnTo>
                  <a:lnTo>
                    <a:pt x="149488" y="29705"/>
                  </a:lnTo>
                  <a:lnTo>
                    <a:pt x="199345" y="45094"/>
                  </a:lnTo>
                  <a:lnTo>
                    <a:pt x="225717" y="62280"/>
                  </a:lnTo>
                  <a:lnTo>
                    <a:pt x="225717" y="63728"/>
                  </a:lnTo>
                  <a:lnTo>
                    <a:pt x="226072" y="99364"/>
                  </a:lnTo>
                  <a:lnTo>
                    <a:pt x="254152" y="99364"/>
                  </a:lnTo>
                  <a:lnTo>
                    <a:pt x="254152" y="63728"/>
                  </a:lnTo>
                  <a:lnTo>
                    <a:pt x="227279" y="28486"/>
                  </a:lnTo>
                  <a:lnTo>
                    <a:pt x="226573" y="280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08484" y="4987798"/>
              <a:ext cx="253796" cy="272161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52641" y="4987798"/>
              <a:ext cx="128155" cy="127444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5468226" y="4221365"/>
              <a:ext cx="1176655" cy="1095375"/>
            </a:xfrm>
            <a:custGeom>
              <a:avLst/>
              <a:gdLst/>
              <a:ahLst/>
              <a:cxnLst/>
              <a:rect l="l" t="t" r="r" b="b"/>
              <a:pathLst>
                <a:path w="1176654" h="1095375">
                  <a:moveTo>
                    <a:pt x="315175" y="489229"/>
                  </a:moveTo>
                  <a:lnTo>
                    <a:pt x="309054" y="483108"/>
                  </a:lnTo>
                  <a:lnTo>
                    <a:pt x="293217" y="483108"/>
                  </a:lnTo>
                  <a:lnTo>
                    <a:pt x="287096" y="489229"/>
                  </a:lnTo>
                  <a:lnTo>
                    <a:pt x="287096" y="497154"/>
                  </a:lnTo>
                  <a:lnTo>
                    <a:pt x="287096" y="1066673"/>
                  </a:lnTo>
                  <a:lnTo>
                    <a:pt x="223367" y="1066673"/>
                  </a:lnTo>
                  <a:lnTo>
                    <a:pt x="223367" y="717829"/>
                  </a:lnTo>
                  <a:lnTo>
                    <a:pt x="195287" y="717829"/>
                  </a:lnTo>
                  <a:lnTo>
                    <a:pt x="195287" y="1066673"/>
                  </a:lnTo>
                  <a:lnTo>
                    <a:pt x="131927" y="1066673"/>
                  </a:lnTo>
                  <a:lnTo>
                    <a:pt x="131927" y="489229"/>
                  </a:lnTo>
                  <a:lnTo>
                    <a:pt x="125450" y="483108"/>
                  </a:lnTo>
                  <a:lnTo>
                    <a:pt x="109969" y="483108"/>
                  </a:lnTo>
                  <a:lnTo>
                    <a:pt x="103492" y="489229"/>
                  </a:lnTo>
                  <a:lnTo>
                    <a:pt x="103492" y="1094752"/>
                  </a:lnTo>
                  <a:lnTo>
                    <a:pt x="315175" y="1094752"/>
                  </a:lnTo>
                  <a:lnTo>
                    <a:pt x="315175" y="489229"/>
                  </a:lnTo>
                  <a:close/>
                </a:path>
                <a:path w="1176654" h="1095375">
                  <a:moveTo>
                    <a:pt x="703618" y="227876"/>
                  </a:moveTo>
                  <a:lnTo>
                    <a:pt x="703249" y="218871"/>
                  </a:lnTo>
                  <a:lnTo>
                    <a:pt x="697496" y="213829"/>
                  </a:lnTo>
                  <a:lnTo>
                    <a:pt x="691730" y="208432"/>
                  </a:lnTo>
                  <a:lnTo>
                    <a:pt x="683094" y="208788"/>
                  </a:lnTo>
                  <a:lnTo>
                    <a:pt x="678053" y="213829"/>
                  </a:lnTo>
                  <a:lnTo>
                    <a:pt x="496608" y="397433"/>
                  </a:lnTo>
                  <a:lnTo>
                    <a:pt x="489737" y="395224"/>
                  </a:lnTo>
                  <a:lnTo>
                    <a:pt x="482701" y="394030"/>
                  </a:lnTo>
                  <a:lnTo>
                    <a:pt x="474738" y="394030"/>
                  </a:lnTo>
                  <a:lnTo>
                    <a:pt x="435419" y="417233"/>
                  </a:lnTo>
                  <a:lnTo>
                    <a:pt x="390779" y="488149"/>
                  </a:lnTo>
                  <a:lnTo>
                    <a:pt x="363893" y="407873"/>
                  </a:lnTo>
                  <a:lnTo>
                    <a:pt x="363778" y="407517"/>
                  </a:lnTo>
                  <a:lnTo>
                    <a:pt x="342557" y="378714"/>
                  </a:lnTo>
                  <a:lnTo>
                    <a:pt x="342455" y="378587"/>
                  </a:lnTo>
                  <a:lnTo>
                    <a:pt x="342341" y="378434"/>
                  </a:lnTo>
                  <a:lnTo>
                    <a:pt x="309626" y="361175"/>
                  </a:lnTo>
                  <a:lnTo>
                    <a:pt x="309778" y="361175"/>
                  </a:lnTo>
                  <a:lnTo>
                    <a:pt x="264820" y="352806"/>
                  </a:lnTo>
                  <a:lnTo>
                    <a:pt x="207530" y="350634"/>
                  </a:lnTo>
                  <a:lnTo>
                    <a:pt x="150317" y="352806"/>
                  </a:lnTo>
                  <a:lnTo>
                    <a:pt x="105689" y="361175"/>
                  </a:lnTo>
                  <a:lnTo>
                    <a:pt x="73012" y="378587"/>
                  </a:lnTo>
                  <a:lnTo>
                    <a:pt x="51650" y="407873"/>
                  </a:lnTo>
                  <a:lnTo>
                    <a:pt x="50939" y="408952"/>
                  </a:lnTo>
                  <a:lnTo>
                    <a:pt x="50939" y="409676"/>
                  </a:lnTo>
                  <a:lnTo>
                    <a:pt x="50571" y="410400"/>
                  </a:lnTo>
                  <a:lnTo>
                    <a:pt x="533" y="680758"/>
                  </a:lnTo>
                  <a:lnTo>
                    <a:pt x="0" y="699096"/>
                  </a:lnTo>
                  <a:lnTo>
                    <a:pt x="6324" y="715683"/>
                  </a:lnTo>
                  <a:lnTo>
                    <a:pt x="18389" y="728751"/>
                  </a:lnTo>
                  <a:lnTo>
                    <a:pt x="35090" y="736549"/>
                  </a:lnTo>
                  <a:lnTo>
                    <a:pt x="36537" y="736549"/>
                  </a:lnTo>
                  <a:lnTo>
                    <a:pt x="38696" y="737273"/>
                  </a:lnTo>
                  <a:lnTo>
                    <a:pt x="43014" y="737628"/>
                  </a:lnTo>
                  <a:lnTo>
                    <a:pt x="43738" y="737997"/>
                  </a:lnTo>
                  <a:lnTo>
                    <a:pt x="45173" y="737997"/>
                  </a:lnTo>
                  <a:lnTo>
                    <a:pt x="53098" y="737628"/>
                  </a:lnTo>
                  <a:lnTo>
                    <a:pt x="59207" y="731151"/>
                  </a:lnTo>
                  <a:lnTo>
                    <a:pt x="58851" y="723595"/>
                  </a:lnTo>
                  <a:lnTo>
                    <a:pt x="37973" y="708469"/>
                  </a:lnTo>
                  <a:lnTo>
                    <a:pt x="33655" y="705599"/>
                  </a:lnTo>
                  <a:lnTo>
                    <a:pt x="30772" y="701636"/>
                  </a:lnTo>
                  <a:lnTo>
                    <a:pt x="27889" y="697318"/>
                  </a:lnTo>
                  <a:lnTo>
                    <a:pt x="26809" y="691553"/>
                  </a:lnTo>
                  <a:lnTo>
                    <a:pt x="28257" y="686511"/>
                  </a:lnTo>
                  <a:lnTo>
                    <a:pt x="76847" y="419760"/>
                  </a:lnTo>
                  <a:lnTo>
                    <a:pt x="111137" y="389166"/>
                  </a:lnTo>
                  <a:lnTo>
                    <a:pt x="148691" y="381381"/>
                  </a:lnTo>
                  <a:lnTo>
                    <a:pt x="207175" y="378714"/>
                  </a:lnTo>
                  <a:lnTo>
                    <a:pt x="265887" y="381381"/>
                  </a:lnTo>
                  <a:lnTo>
                    <a:pt x="303733" y="389166"/>
                  </a:lnTo>
                  <a:lnTo>
                    <a:pt x="303593" y="389166"/>
                  </a:lnTo>
                  <a:lnTo>
                    <a:pt x="325577" y="401650"/>
                  </a:lnTo>
                  <a:lnTo>
                    <a:pt x="337489" y="418668"/>
                  </a:lnTo>
                  <a:lnTo>
                    <a:pt x="372770" y="525589"/>
                  </a:lnTo>
                  <a:lnTo>
                    <a:pt x="374573" y="530631"/>
                  </a:lnTo>
                  <a:lnTo>
                    <a:pt x="379247" y="534238"/>
                  </a:lnTo>
                  <a:lnTo>
                    <a:pt x="384657" y="534949"/>
                  </a:lnTo>
                  <a:lnTo>
                    <a:pt x="384289" y="534949"/>
                  </a:lnTo>
                  <a:lnTo>
                    <a:pt x="390055" y="535673"/>
                  </a:lnTo>
                  <a:lnTo>
                    <a:pt x="395097" y="533158"/>
                  </a:lnTo>
                  <a:lnTo>
                    <a:pt x="397979" y="528828"/>
                  </a:lnTo>
                  <a:lnTo>
                    <a:pt x="423722" y="488149"/>
                  </a:lnTo>
                  <a:lnTo>
                    <a:pt x="458812" y="432714"/>
                  </a:lnTo>
                  <a:lnTo>
                    <a:pt x="464908" y="426275"/>
                  </a:lnTo>
                  <a:lnTo>
                    <a:pt x="472808" y="422770"/>
                  </a:lnTo>
                  <a:lnTo>
                    <a:pt x="481444" y="422440"/>
                  </a:lnTo>
                  <a:lnTo>
                    <a:pt x="489775" y="425513"/>
                  </a:lnTo>
                  <a:lnTo>
                    <a:pt x="490131" y="425869"/>
                  </a:lnTo>
                  <a:lnTo>
                    <a:pt x="490499" y="425869"/>
                  </a:lnTo>
                  <a:lnTo>
                    <a:pt x="490880" y="426275"/>
                  </a:lnTo>
                  <a:lnTo>
                    <a:pt x="496684" y="433171"/>
                  </a:lnTo>
                  <a:lnTo>
                    <a:pt x="499529" y="441452"/>
                  </a:lnTo>
                  <a:lnTo>
                    <a:pt x="499198" y="450138"/>
                  </a:lnTo>
                  <a:lnTo>
                    <a:pt x="421728" y="579958"/>
                  </a:lnTo>
                  <a:lnTo>
                    <a:pt x="395452" y="592772"/>
                  </a:lnTo>
                  <a:lnTo>
                    <a:pt x="385368" y="589673"/>
                  </a:lnTo>
                  <a:lnTo>
                    <a:pt x="378536" y="586079"/>
                  </a:lnTo>
                  <a:lnTo>
                    <a:pt x="370255" y="588594"/>
                  </a:lnTo>
                  <a:lnTo>
                    <a:pt x="366649" y="595439"/>
                  </a:lnTo>
                  <a:lnTo>
                    <a:pt x="362699" y="602640"/>
                  </a:lnTo>
                  <a:lnTo>
                    <a:pt x="365213" y="610908"/>
                  </a:lnTo>
                  <a:lnTo>
                    <a:pt x="372414" y="614514"/>
                  </a:lnTo>
                  <a:lnTo>
                    <a:pt x="392696" y="620636"/>
                  </a:lnTo>
                  <a:lnTo>
                    <a:pt x="413219" y="618883"/>
                  </a:lnTo>
                  <a:lnTo>
                    <a:pt x="431787" y="609917"/>
                  </a:lnTo>
                  <a:lnTo>
                    <a:pt x="446214" y="594360"/>
                  </a:lnTo>
                  <a:lnTo>
                    <a:pt x="447179" y="592772"/>
                  </a:lnTo>
                  <a:lnTo>
                    <a:pt x="520014" y="473036"/>
                  </a:lnTo>
                  <a:lnTo>
                    <a:pt x="526415" y="458978"/>
                  </a:lnTo>
                  <a:lnTo>
                    <a:pt x="528383" y="443928"/>
                  </a:lnTo>
                  <a:lnTo>
                    <a:pt x="525881" y="428942"/>
                  </a:lnTo>
                  <a:lnTo>
                    <a:pt x="522617" y="422440"/>
                  </a:lnTo>
                  <a:lnTo>
                    <a:pt x="518934" y="415074"/>
                  </a:lnTo>
                  <a:lnTo>
                    <a:pt x="536359" y="397433"/>
                  </a:lnTo>
                  <a:lnTo>
                    <a:pt x="698207" y="233629"/>
                  </a:lnTo>
                  <a:lnTo>
                    <a:pt x="703618" y="227876"/>
                  </a:lnTo>
                  <a:close/>
                </a:path>
                <a:path w="1176654" h="1095375">
                  <a:moveTo>
                    <a:pt x="1049197" y="56159"/>
                  </a:moveTo>
                  <a:lnTo>
                    <a:pt x="1044778" y="34328"/>
                  </a:lnTo>
                  <a:lnTo>
                    <a:pt x="1032738" y="16471"/>
                  </a:lnTo>
                  <a:lnTo>
                    <a:pt x="1014882" y="4432"/>
                  </a:lnTo>
                  <a:lnTo>
                    <a:pt x="993051" y="0"/>
                  </a:lnTo>
                  <a:lnTo>
                    <a:pt x="273050" y="0"/>
                  </a:lnTo>
                  <a:lnTo>
                    <a:pt x="251002" y="4432"/>
                  </a:lnTo>
                  <a:lnTo>
                    <a:pt x="233045" y="16471"/>
                  </a:lnTo>
                  <a:lnTo>
                    <a:pt x="220954" y="34328"/>
                  </a:lnTo>
                  <a:lnTo>
                    <a:pt x="216535" y="56159"/>
                  </a:lnTo>
                  <a:lnTo>
                    <a:pt x="216535" y="112674"/>
                  </a:lnTo>
                  <a:lnTo>
                    <a:pt x="223748" y="113423"/>
                  </a:lnTo>
                  <a:lnTo>
                    <a:pt x="230835" y="114566"/>
                  </a:lnTo>
                  <a:lnTo>
                    <a:pt x="237794" y="116116"/>
                  </a:lnTo>
                  <a:lnTo>
                    <a:pt x="244614" y="118071"/>
                  </a:lnTo>
                  <a:lnTo>
                    <a:pt x="244614" y="56159"/>
                  </a:lnTo>
                  <a:lnTo>
                    <a:pt x="246824" y="45250"/>
                  </a:lnTo>
                  <a:lnTo>
                    <a:pt x="252882" y="36322"/>
                  </a:lnTo>
                  <a:lnTo>
                    <a:pt x="261924" y="30302"/>
                  </a:lnTo>
                  <a:lnTo>
                    <a:pt x="273050" y="28079"/>
                  </a:lnTo>
                  <a:lnTo>
                    <a:pt x="993051" y="28079"/>
                  </a:lnTo>
                  <a:lnTo>
                    <a:pt x="1003960" y="30302"/>
                  </a:lnTo>
                  <a:lnTo>
                    <a:pt x="1012888" y="36322"/>
                  </a:lnTo>
                  <a:lnTo>
                    <a:pt x="1018908" y="45250"/>
                  </a:lnTo>
                  <a:lnTo>
                    <a:pt x="1021130" y="56159"/>
                  </a:lnTo>
                  <a:lnTo>
                    <a:pt x="1021130" y="533514"/>
                  </a:lnTo>
                  <a:lnTo>
                    <a:pt x="1018908" y="544436"/>
                  </a:lnTo>
                  <a:lnTo>
                    <a:pt x="1012888" y="553364"/>
                  </a:lnTo>
                  <a:lnTo>
                    <a:pt x="1003960" y="559384"/>
                  </a:lnTo>
                  <a:lnTo>
                    <a:pt x="993051" y="561594"/>
                  </a:lnTo>
                  <a:lnTo>
                    <a:pt x="515327" y="561594"/>
                  </a:lnTo>
                  <a:lnTo>
                    <a:pt x="498055" y="589318"/>
                  </a:lnTo>
                  <a:lnTo>
                    <a:pt x="993051" y="589318"/>
                  </a:lnTo>
                  <a:lnTo>
                    <a:pt x="1015034" y="584911"/>
                  </a:lnTo>
                  <a:lnTo>
                    <a:pt x="1032865" y="572897"/>
                  </a:lnTo>
                  <a:lnTo>
                    <a:pt x="1044829" y="555142"/>
                  </a:lnTo>
                  <a:lnTo>
                    <a:pt x="1049197" y="533514"/>
                  </a:lnTo>
                  <a:lnTo>
                    <a:pt x="1049197" y="56159"/>
                  </a:lnTo>
                  <a:close/>
                </a:path>
                <a:path w="1176654" h="1095375">
                  <a:moveTo>
                    <a:pt x="1176655" y="974877"/>
                  </a:moveTo>
                  <a:lnTo>
                    <a:pt x="1149616" y="939647"/>
                  </a:lnTo>
                  <a:lnTo>
                    <a:pt x="1148219" y="938860"/>
                  </a:lnTo>
                  <a:lnTo>
                    <a:pt x="1148219" y="974877"/>
                  </a:lnTo>
                  <a:lnTo>
                    <a:pt x="1148219" y="1010513"/>
                  </a:lnTo>
                  <a:lnTo>
                    <a:pt x="950569" y="1010513"/>
                  </a:lnTo>
                  <a:lnTo>
                    <a:pt x="950569" y="973797"/>
                  </a:lnTo>
                  <a:lnTo>
                    <a:pt x="991247" y="950734"/>
                  </a:lnTo>
                  <a:lnTo>
                    <a:pt x="1037742" y="939939"/>
                  </a:lnTo>
                  <a:lnTo>
                    <a:pt x="1036942" y="939939"/>
                  </a:lnTo>
                  <a:lnTo>
                    <a:pt x="1049566" y="939228"/>
                  </a:lnTo>
                  <a:lnTo>
                    <a:pt x="1060831" y="939647"/>
                  </a:lnTo>
                  <a:lnTo>
                    <a:pt x="1071930" y="940854"/>
                  </a:lnTo>
                  <a:lnTo>
                    <a:pt x="1121702" y="956246"/>
                  </a:lnTo>
                  <a:lnTo>
                    <a:pt x="1148219" y="974877"/>
                  </a:lnTo>
                  <a:lnTo>
                    <a:pt x="1148219" y="938860"/>
                  </a:lnTo>
                  <a:lnTo>
                    <a:pt x="1101775" y="919073"/>
                  </a:lnTo>
                  <a:lnTo>
                    <a:pt x="1062786" y="911834"/>
                  </a:lnTo>
                  <a:lnTo>
                    <a:pt x="1049566" y="911148"/>
                  </a:lnTo>
                  <a:lnTo>
                    <a:pt x="1036294" y="911834"/>
                  </a:lnTo>
                  <a:lnTo>
                    <a:pt x="997013" y="919073"/>
                  </a:lnTo>
                  <a:lnTo>
                    <a:pt x="949515" y="939939"/>
                  </a:lnTo>
                  <a:lnTo>
                    <a:pt x="922489" y="974877"/>
                  </a:lnTo>
                  <a:lnTo>
                    <a:pt x="922489" y="1038593"/>
                  </a:lnTo>
                  <a:lnTo>
                    <a:pt x="1176655" y="1038593"/>
                  </a:lnTo>
                  <a:lnTo>
                    <a:pt x="1176655" y="1010513"/>
                  </a:lnTo>
                  <a:lnTo>
                    <a:pt x="1176655" y="9748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90794" y="4375797"/>
              <a:ext cx="169570" cy="168478"/>
            </a:xfrm>
            <a:prstGeom prst="rect">
              <a:avLst/>
            </a:prstGeom>
          </p:spPr>
        </p:pic>
      </p:grpSp>
      <p:grpSp>
        <p:nvGrpSpPr>
          <p:cNvPr id="12" name="object 12" descr=""/>
          <p:cNvGrpSpPr/>
          <p:nvPr/>
        </p:nvGrpSpPr>
        <p:grpSpPr>
          <a:xfrm>
            <a:off x="13977365" y="2080806"/>
            <a:ext cx="1864995" cy="4562475"/>
            <a:chOff x="13977365" y="2080806"/>
            <a:chExt cx="1864995" cy="4562475"/>
          </a:xfrm>
        </p:grpSpPr>
        <p:sp>
          <p:nvSpPr>
            <p:cNvPr id="13" name="object 13" descr=""/>
            <p:cNvSpPr/>
            <p:nvPr/>
          </p:nvSpPr>
          <p:spPr>
            <a:xfrm>
              <a:off x="13977365" y="2080806"/>
              <a:ext cx="1864995" cy="4562475"/>
            </a:xfrm>
            <a:custGeom>
              <a:avLst/>
              <a:gdLst/>
              <a:ahLst/>
              <a:cxnLst/>
              <a:rect l="l" t="t" r="r" b="b"/>
              <a:pathLst>
                <a:path w="1864994" h="4562475">
                  <a:moveTo>
                    <a:pt x="1864741" y="0"/>
                  </a:moveTo>
                  <a:lnTo>
                    <a:pt x="0" y="0"/>
                  </a:lnTo>
                  <a:lnTo>
                    <a:pt x="0" y="3650030"/>
                  </a:lnTo>
                  <a:lnTo>
                    <a:pt x="932434" y="4562271"/>
                  </a:lnTo>
                  <a:lnTo>
                    <a:pt x="1864741" y="3650030"/>
                  </a:lnTo>
                  <a:lnTo>
                    <a:pt x="1864741" y="0"/>
                  </a:lnTo>
                  <a:close/>
                </a:path>
              </a:pathLst>
            </a:custGeom>
            <a:solidFill>
              <a:srgbClr val="93CD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14455774" y="4578845"/>
              <a:ext cx="363220" cy="622300"/>
            </a:xfrm>
            <a:custGeom>
              <a:avLst/>
              <a:gdLst/>
              <a:ahLst/>
              <a:cxnLst/>
              <a:rect l="l" t="t" r="r" b="b"/>
              <a:pathLst>
                <a:path w="363219" h="622300">
                  <a:moveTo>
                    <a:pt x="99283" y="0"/>
                  </a:moveTo>
                  <a:lnTo>
                    <a:pt x="80009" y="0"/>
                  </a:lnTo>
                  <a:lnTo>
                    <a:pt x="47952" y="10302"/>
                  </a:lnTo>
                  <a:lnTo>
                    <a:pt x="22431" y="30867"/>
                  </a:lnTo>
                  <a:lnTo>
                    <a:pt x="5697" y="59128"/>
                  </a:lnTo>
                  <a:lnTo>
                    <a:pt x="0" y="92519"/>
                  </a:lnTo>
                  <a:lnTo>
                    <a:pt x="0" y="305269"/>
                  </a:lnTo>
                  <a:lnTo>
                    <a:pt x="7086" y="340503"/>
                  </a:lnTo>
                  <a:lnTo>
                    <a:pt x="26400" y="369219"/>
                  </a:lnTo>
                  <a:lnTo>
                    <a:pt x="55024" y="388549"/>
                  </a:lnTo>
                  <a:lnTo>
                    <a:pt x="90042" y="395630"/>
                  </a:lnTo>
                  <a:lnTo>
                    <a:pt x="235457" y="395630"/>
                  </a:lnTo>
                  <a:lnTo>
                    <a:pt x="235457" y="566635"/>
                  </a:lnTo>
                  <a:lnTo>
                    <a:pt x="238885" y="586581"/>
                  </a:lnTo>
                  <a:lnTo>
                    <a:pt x="248872" y="603353"/>
                  </a:lnTo>
                  <a:lnTo>
                    <a:pt x="264122" y="615536"/>
                  </a:lnTo>
                  <a:lnTo>
                    <a:pt x="283336" y="621715"/>
                  </a:lnTo>
                  <a:lnTo>
                    <a:pt x="288417" y="621715"/>
                  </a:lnTo>
                  <a:lnTo>
                    <a:pt x="309161" y="617747"/>
                  </a:lnTo>
                  <a:lnTo>
                    <a:pt x="326072" y="606456"/>
                  </a:lnTo>
                  <a:lnTo>
                    <a:pt x="337146" y="590029"/>
                  </a:lnTo>
                  <a:lnTo>
                    <a:pt x="287273" y="590029"/>
                  </a:lnTo>
                  <a:lnTo>
                    <a:pt x="278737" y="586933"/>
                  </a:lnTo>
                  <a:lnTo>
                    <a:pt x="272764" y="581798"/>
                  </a:lnTo>
                  <a:lnTo>
                    <a:pt x="268934" y="574841"/>
                  </a:lnTo>
                  <a:lnTo>
                    <a:pt x="267842" y="566635"/>
                  </a:lnTo>
                  <a:lnTo>
                    <a:pt x="267842" y="363600"/>
                  </a:lnTo>
                  <a:lnTo>
                    <a:pt x="90042" y="363600"/>
                  </a:lnTo>
                  <a:lnTo>
                    <a:pt x="67492" y="359044"/>
                  </a:lnTo>
                  <a:lnTo>
                    <a:pt x="49085" y="346589"/>
                  </a:lnTo>
                  <a:lnTo>
                    <a:pt x="36679" y="328057"/>
                  </a:lnTo>
                  <a:lnTo>
                    <a:pt x="32130" y="305269"/>
                  </a:lnTo>
                  <a:lnTo>
                    <a:pt x="32130" y="92519"/>
                  </a:lnTo>
                  <a:lnTo>
                    <a:pt x="35655" y="70712"/>
                  </a:lnTo>
                  <a:lnTo>
                    <a:pt x="46418" y="52282"/>
                  </a:lnTo>
                  <a:lnTo>
                    <a:pt x="62992" y="38848"/>
                  </a:lnTo>
                  <a:lnTo>
                    <a:pt x="83946" y="32029"/>
                  </a:lnTo>
                  <a:lnTo>
                    <a:pt x="159810" y="32029"/>
                  </a:lnTo>
                  <a:lnTo>
                    <a:pt x="155575" y="28079"/>
                  </a:lnTo>
                  <a:lnTo>
                    <a:pt x="149098" y="22313"/>
                  </a:lnTo>
                  <a:lnTo>
                    <a:pt x="133909" y="11285"/>
                  </a:lnTo>
                  <a:lnTo>
                    <a:pt x="116935" y="3732"/>
                  </a:lnTo>
                  <a:lnTo>
                    <a:pt x="99283" y="0"/>
                  </a:lnTo>
                  <a:close/>
                </a:path>
                <a:path w="363219" h="622300">
                  <a:moveTo>
                    <a:pt x="130206" y="109253"/>
                  </a:moveTo>
                  <a:lnTo>
                    <a:pt x="124499" y="111402"/>
                  </a:lnTo>
                  <a:lnTo>
                    <a:pt x="119888" y="115912"/>
                  </a:lnTo>
                  <a:lnTo>
                    <a:pt x="117135" y="121678"/>
                  </a:lnTo>
                  <a:lnTo>
                    <a:pt x="116871" y="126816"/>
                  </a:lnTo>
                  <a:lnTo>
                    <a:pt x="116824" y="127747"/>
                  </a:lnTo>
                  <a:lnTo>
                    <a:pt x="118870" y="133481"/>
                  </a:lnTo>
                  <a:lnTo>
                    <a:pt x="123190" y="138239"/>
                  </a:lnTo>
                  <a:lnTo>
                    <a:pt x="147319" y="155879"/>
                  </a:lnTo>
                  <a:lnTo>
                    <a:pt x="147319" y="321119"/>
                  </a:lnTo>
                  <a:lnTo>
                    <a:pt x="288798" y="321119"/>
                  </a:lnTo>
                  <a:lnTo>
                    <a:pt x="296874" y="322767"/>
                  </a:lnTo>
                  <a:lnTo>
                    <a:pt x="303498" y="327283"/>
                  </a:lnTo>
                  <a:lnTo>
                    <a:pt x="307978" y="334026"/>
                  </a:lnTo>
                  <a:lnTo>
                    <a:pt x="309555" y="341998"/>
                  </a:lnTo>
                  <a:lnTo>
                    <a:pt x="309626" y="568794"/>
                  </a:lnTo>
                  <a:lnTo>
                    <a:pt x="307978" y="577122"/>
                  </a:lnTo>
                  <a:lnTo>
                    <a:pt x="303498" y="583865"/>
                  </a:lnTo>
                  <a:lnTo>
                    <a:pt x="296874" y="588381"/>
                  </a:lnTo>
                  <a:lnTo>
                    <a:pt x="288798" y="590029"/>
                  </a:lnTo>
                  <a:lnTo>
                    <a:pt x="337146" y="590029"/>
                  </a:lnTo>
                  <a:lnTo>
                    <a:pt x="337458" y="589565"/>
                  </a:lnTo>
                  <a:lnTo>
                    <a:pt x="341630" y="568794"/>
                  </a:lnTo>
                  <a:lnTo>
                    <a:pt x="341630" y="341998"/>
                  </a:lnTo>
                  <a:lnTo>
                    <a:pt x="337458" y="321427"/>
                  </a:lnTo>
                  <a:lnTo>
                    <a:pt x="326072" y="304603"/>
                  </a:lnTo>
                  <a:lnTo>
                    <a:pt x="309161" y="293245"/>
                  </a:lnTo>
                  <a:lnTo>
                    <a:pt x="290186" y="289433"/>
                  </a:lnTo>
                  <a:lnTo>
                    <a:pt x="178942" y="289433"/>
                  </a:lnTo>
                  <a:lnTo>
                    <a:pt x="178942" y="179997"/>
                  </a:lnTo>
                  <a:lnTo>
                    <a:pt x="335690" y="179997"/>
                  </a:lnTo>
                  <a:lnTo>
                    <a:pt x="344820" y="174550"/>
                  </a:lnTo>
                  <a:lnTo>
                    <a:pt x="357026" y="159414"/>
                  </a:lnTo>
                  <a:lnTo>
                    <a:pt x="358177" y="155879"/>
                  </a:lnTo>
                  <a:lnTo>
                    <a:pt x="202692" y="155879"/>
                  </a:lnTo>
                  <a:lnTo>
                    <a:pt x="198373" y="154432"/>
                  </a:lnTo>
                  <a:lnTo>
                    <a:pt x="194817" y="151917"/>
                  </a:lnTo>
                  <a:lnTo>
                    <a:pt x="141859" y="112318"/>
                  </a:lnTo>
                  <a:lnTo>
                    <a:pt x="136247" y="109535"/>
                  </a:lnTo>
                  <a:lnTo>
                    <a:pt x="130206" y="109253"/>
                  </a:lnTo>
                  <a:close/>
                </a:path>
                <a:path w="363219" h="622300">
                  <a:moveTo>
                    <a:pt x="288417" y="289077"/>
                  </a:moveTo>
                  <a:lnTo>
                    <a:pt x="288417" y="289433"/>
                  </a:lnTo>
                  <a:lnTo>
                    <a:pt x="290186" y="289433"/>
                  </a:lnTo>
                  <a:lnTo>
                    <a:pt x="288417" y="289077"/>
                  </a:lnTo>
                  <a:close/>
                </a:path>
                <a:path w="363219" h="622300">
                  <a:moveTo>
                    <a:pt x="335690" y="179997"/>
                  </a:moveTo>
                  <a:lnTo>
                    <a:pt x="178942" y="179997"/>
                  </a:lnTo>
                  <a:lnTo>
                    <a:pt x="185453" y="183360"/>
                  </a:lnTo>
                  <a:lnTo>
                    <a:pt x="192452" y="185843"/>
                  </a:lnTo>
                  <a:lnTo>
                    <a:pt x="199713" y="187381"/>
                  </a:lnTo>
                  <a:lnTo>
                    <a:pt x="207009" y="187909"/>
                  </a:lnTo>
                  <a:lnTo>
                    <a:pt x="308609" y="187909"/>
                  </a:lnTo>
                  <a:lnTo>
                    <a:pt x="328162" y="184487"/>
                  </a:lnTo>
                  <a:lnTo>
                    <a:pt x="335690" y="179997"/>
                  </a:lnTo>
                  <a:close/>
                </a:path>
                <a:path w="363219" h="622300">
                  <a:moveTo>
                    <a:pt x="159810" y="32029"/>
                  </a:moveTo>
                  <a:lnTo>
                    <a:pt x="96049" y="32029"/>
                  </a:lnTo>
                  <a:lnTo>
                    <a:pt x="107521" y="34510"/>
                  </a:lnTo>
                  <a:lnTo>
                    <a:pt x="118362" y="39374"/>
                  </a:lnTo>
                  <a:lnTo>
                    <a:pt x="128142" y="46431"/>
                  </a:lnTo>
                  <a:lnTo>
                    <a:pt x="133984" y="51828"/>
                  </a:lnTo>
                  <a:lnTo>
                    <a:pt x="140531" y="57703"/>
                  </a:lnTo>
                  <a:lnTo>
                    <a:pt x="147208" y="63441"/>
                  </a:lnTo>
                  <a:lnTo>
                    <a:pt x="154005" y="69043"/>
                  </a:lnTo>
                  <a:lnTo>
                    <a:pt x="160909" y="74510"/>
                  </a:lnTo>
                  <a:lnTo>
                    <a:pt x="214248" y="113753"/>
                  </a:lnTo>
                  <a:lnTo>
                    <a:pt x="310769" y="113753"/>
                  </a:lnTo>
                  <a:lnTo>
                    <a:pt x="318845" y="115452"/>
                  </a:lnTo>
                  <a:lnTo>
                    <a:pt x="325469" y="120053"/>
                  </a:lnTo>
                  <a:lnTo>
                    <a:pt x="329949" y="126816"/>
                  </a:lnTo>
                  <a:lnTo>
                    <a:pt x="331596" y="135000"/>
                  </a:lnTo>
                  <a:lnTo>
                    <a:pt x="331596" y="137160"/>
                  </a:lnTo>
                  <a:lnTo>
                    <a:pt x="328808" y="144889"/>
                  </a:lnTo>
                  <a:lnTo>
                    <a:pt x="323580" y="150968"/>
                  </a:lnTo>
                  <a:lnTo>
                    <a:pt x="316612" y="154822"/>
                  </a:lnTo>
                  <a:lnTo>
                    <a:pt x="308609" y="155879"/>
                  </a:lnTo>
                  <a:lnTo>
                    <a:pt x="358177" y="155879"/>
                  </a:lnTo>
                  <a:lnTo>
                    <a:pt x="363219" y="140398"/>
                  </a:lnTo>
                  <a:lnTo>
                    <a:pt x="361276" y="120053"/>
                  </a:lnTo>
                  <a:lnTo>
                    <a:pt x="361197" y="119227"/>
                  </a:lnTo>
                  <a:lnTo>
                    <a:pt x="351710" y="101196"/>
                  </a:lnTo>
                  <a:lnTo>
                    <a:pt x="336198" y="88095"/>
                  </a:lnTo>
                  <a:lnTo>
                    <a:pt x="316103" y="81711"/>
                  </a:lnTo>
                  <a:lnTo>
                    <a:pt x="224663" y="81711"/>
                  </a:lnTo>
                  <a:lnTo>
                    <a:pt x="179705" y="48590"/>
                  </a:lnTo>
                  <a:lnTo>
                    <a:pt x="173345" y="43665"/>
                  </a:lnTo>
                  <a:lnTo>
                    <a:pt x="167211" y="38606"/>
                  </a:lnTo>
                  <a:lnTo>
                    <a:pt x="161291" y="33411"/>
                  </a:lnTo>
                  <a:lnTo>
                    <a:pt x="159810" y="320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455774" y="4399559"/>
              <a:ext cx="159892" cy="160197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14375892" y="4579048"/>
              <a:ext cx="1101725" cy="635635"/>
            </a:xfrm>
            <a:custGeom>
              <a:avLst/>
              <a:gdLst/>
              <a:ahLst/>
              <a:cxnLst/>
              <a:rect l="l" t="t" r="r" b="b"/>
              <a:pathLst>
                <a:path w="1101725" h="635635">
                  <a:moveTo>
                    <a:pt x="287274" y="449427"/>
                  </a:moveTo>
                  <a:lnTo>
                    <a:pt x="280035" y="442226"/>
                  </a:lnTo>
                  <a:lnTo>
                    <a:pt x="271399" y="442226"/>
                  </a:lnTo>
                  <a:lnTo>
                    <a:pt x="271399" y="442950"/>
                  </a:lnTo>
                  <a:lnTo>
                    <a:pt x="159512" y="442950"/>
                  </a:lnTo>
                  <a:lnTo>
                    <a:pt x="109956" y="432854"/>
                  </a:lnTo>
                  <a:lnTo>
                    <a:pt x="69418" y="405295"/>
                  </a:lnTo>
                  <a:lnTo>
                    <a:pt x="42049" y="364439"/>
                  </a:lnTo>
                  <a:lnTo>
                    <a:pt x="32004" y="314426"/>
                  </a:lnTo>
                  <a:lnTo>
                    <a:pt x="32004" y="96989"/>
                  </a:lnTo>
                  <a:lnTo>
                    <a:pt x="24892" y="89789"/>
                  </a:lnTo>
                  <a:lnTo>
                    <a:pt x="7239" y="89789"/>
                  </a:lnTo>
                  <a:lnTo>
                    <a:pt x="0" y="96989"/>
                  </a:lnTo>
                  <a:lnTo>
                    <a:pt x="0" y="314426"/>
                  </a:lnTo>
                  <a:lnTo>
                    <a:pt x="6121" y="358609"/>
                  </a:lnTo>
                  <a:lnTo>
                    <a:pt x="23469" y="398297"/>
                  </a:lnTo>
                  <a:lnTo>
                    <a:pt x="50495" y="431596"/>
                  </a:lnTo>
                  <a:lnTo>
                    <a:pt x="85648" y="456590"/>
                  </a:lnTo>
                  <a:lnTo>
                    <a:pt x="127381" y="471385"/>
                  </a:lnTo>
                  <a:lnTo>
                    <a:pt x="127381" y="602792"/>
                  </a:lnTo>
                  <a:lnTo>
                    <a:pt x="47879" y="602792"/>
                  </a:lnTo>
                  <a:lnTo>
                    <a:pt x="47879" y="634834"/>
                  </a:lnTo>
                  <a:lnTo>
                    <a:pt x="239395" y="634834"/>
                  </a:lnTo>
                  <a:lnTo>
                    <a:pt x="239395" y="602792"/>
                  </a:lnTo>
                  <a:lnTo>
                    <a:pt x="159512" y="602792"/>
                  </a:lnTo>
                  <a:lnTo>
                    <a:pt x="159512" y="474637"/>
                  </a:lnTo>
                  <a:lnTo>
                    <a:pt x="280035" y="474637"/>
                  </a:lnTo>
                  <a:lnTo>
                    <a:pt x="287274" y="467436"/>
                  </a:lnTo>
                  <a:lnTo>
                    <a:pt x="287274" y="449427"/>
                  </a:lnTo>
                  <a:close/>
                </a:path>
                <a:path w="1101725" h="635635">
                  <a:moveTo>
                    <a:pt x="877697" y="225145"/>
                  </a:moveTo>
                  <a:lnTo>
                    <a:pt x="870458" y="217957"/>
                  </a:lnTo>
                  <a:lnTo>
                    <a:pt x="310261" y="217957"/>
                  </a:lnTo>
                  <a:lnTo>
                    <a:pt x="303149" y="225145"/>
                  </a:lnTo>
                  <a:lnTo>
                    <a:pt x="303149" y="243154"/>
                  </a:lnTo>
                  <a:lnTo>
                    <a:pt x="310261" y="250355"/>
                  </a:lnTo>
                  <a:lnTo>
                    <a:pt x="574548" y="250355"/>
                  </a:lnTo>
                  <a:lnTo>
                    <a:pt x="574548" y="603148"/>
                  </a:lnTo>
                  <a:lnTo>
                    <a:pt x="462534" y="603148"/>
                  </a:lnTo>
                  <a:lnTo>
                    <a:pt x="462534" y="635190"/>
                  </a:lnTo>
                  <a:lnTo>
                    <a:pt x="718185" y="635190"/>
                  </a:lnTo>
                  <a:lnTo>
                    <a:pt x="718185" y="603148"/>
                  </a:lnTo>
                  <a:lnTo>
                    <a:pt x="606171" y="603148"/>
                  </a:lnTo>
                  <a:lnTo>
                    <a:pt x="606171" y="250355"/>
                  </a:lnTo>
                  <a:lnTo>
                    <a:pt x="870458" y="250355"/>
                  </a:lnTo>
                  <a:lnTo>
                    <a:pt x="877697" y="243154"/>
                  </a:lnTo>
                  <a:lnTo>
                    <a:pt x="877697" y="225145"/>
                  </a:lnTo>
                  <a:close/>
                </a:path>
                <a:path w="1101725" h="635635">
                  <a:moveTo>
                    <a:pt x="1101217" y="305790"/>
                  </a:moveTo>
                  <a:lnTo>
                    <a:pt x="1100836" y="305790"/>
                  </a:lnTo>
                  <a:lnTo>
                    <a:pt x="1100772" y="92316"/>
                  </a:lnTo>
                  <a:lnTo>
                    <a:pt x="1095311" y="59232"/>
                  </a:lnTo>
                  <a:lnTo>
                    <a:pt x="1079157" y="31826"/>
                  </a:lnTo>
                  <a:lnTo>
                    <a:pt x="1078611" y="30886"/>
                  </a:lnTo>
                  <a:lnTo>
                    <a:pt x="1068832" y="23025"/>
                  </a:lnTo>
                  <a:lnTo>
                    <a:pt x="1068832" y="92316"/>
                  </a:lnTo>
                  <a:lnTo>
                    <a:pt x="1068755" y="305790"/>
                  </a:lnTo>
                  <a:lnTo>
                    <a:pt x="1064272" y="328218"/>
                  </a:lnTo>
                  <a:lnTo>
                    <a:pt x="1051864" y="346748"/>
                  </a:lnTo>
                  <a:lnTo>
                    <a:pt x="1033462" y="359206"/>
                  </a:lnTo>
                  <a:lnTo>
                    <a:pt x="1010920" y="363753"/>
                  </a:lnTo>
                  <a:lnTo>
                    <a:pt x="833374" y="363753"/>
                  </a:lnTo>
                  <a:lnTo>
                    <a:pt x="833374" y="566788"/>
                  </a:lnTo>
                  <a:lnTo>
                    <a:pt x="832396" y="574713"/>
                  </a:lnTo>
                  <a:lnTo>
                    <a:pt x="832383" y="574852"/>
                  </a:lnTo>
                  <a:lnTo>
                    <a:pt x="828636" y="581825"/>
                  </a:lnTo>
                  <a:lnTo>
                    <a:pt x="822655" y="587044"/>
                  </a:lnTo>
                  <a:lnTo>
                    <a:pt x="814959" y="589826"/>
                  </a:lnTo>
                  <a:lnTo>
                    <a:pt x="808863" y="590550"/>
                  </a:lnTo>
                  <a:lnTo>
                    <a:pt x="803148" y="588391"/>
                  </a:lnTo>
                  <a:lnTo>
                    <a:pt x="798830" y="584428"/>
                  </a:lnTo>
                  <a:lnTo>
                    <a:pt x="794131" y="580466"/>
                  </a:lnTo>
                  <a:lnTo>
                    <a:pt x="791641" y="574852"/>
                  </a:lnTo>
                  <a:lnTo>
                    <a:pt x="791591" y="342506"/>
                  </a:lnTo>
                  <a:lnTo>
                    <a:pt x="793229" y="334340"/>
                  </a:lnTo>
                  <a:lnTo>
                    <a:pt x="797725" y="327571"/>
                  </a:lnTo>
                  <a:lnTo>
                    <a:pt x="804392" y="322973"/>
                  </a:lnTo>
                  <a:lnTo>
                    <a:pt x="812546" y="321271"/>
                  </a:lnTo>
                  <a:lnTo>
                    <a:pt x="954024" y="321271"/>
                  </a:lnTo>
                  <a:lnTo>
                    <a:pt x="954024" y="179793"/>
                  </a:lnTo>
                  <a:lnTo>
                    <a:pt x="954024" y="156032"/>
                  </a:lnTo>
                  <a:lnTo>
                    <a:pt x="954506" y="155676"/>
                  </a:lnTo>
                  <a:lnTo>
                    <a:pt x="978154" y="138391"/>
                  </a:lnTo>
                  <a:lnTo>
                    <a:pt x="982408" y="133794"/>
                  </a:lnTo>
                  <a:lnTo>
                    <a:pt x="984453" y="128041"/>
                  </a:lnTo>
                  <a:lnTo>
                    <a:pt x="984135" y="121894"/>
                  </a:lnTo>
                  <a:lnTo>
                    <a:pt x="981379" y="116192"/>
                  </a:lnTo>
                  <a:lnTo>
                    <a:pt x="979233" y="114173"/>
                  </a:lnTo>
                  <a:lnTo>
                    <a:pt x="976769" y="111925"/>
                  </a:lnTo>
                  <a:lnTo>
                    <a:pt x="971054" y="109867"/>
                  </a:lnTo>
                  <a:lnTo>
                    <a:pt x="964984" y="110096"/>
                  </a:lnTo>
                  <a:lnTo>
                    <a:pt x="959358" y="112826"/>
                  </a:lnTo>
                  <a:lnTo>
                    <a:pt x="906145" y="151714"/>
                  </a:lnTo>
                  <a:lnTo>
                    <a:pt x="902462" y="154597"/>
                  </a:lnTo>
                  <a:lnTo>
                    <a:pt x="898144" y="155676"/>
                  </a:lnTo>
                  <a:lnTo>
                    <a:pt x="792353" y="155676"/>
                  </a:lnTo>
                  <a:lnTo>
                    <a:pt x="784288" y="154470"/>
                  </a:lnTo>
                  <a:lnTo>
                    <a:pt x="777328" y="150634"/>
                  </a:lnTo>
                  <a:lnTo>
                    <a:pt x="772134" y="144640"/>
                  </a:lnTo>
                  <a:lnTo>
                    <a:pt x="769366" y="136956"/>
                  </a:lnTo>
                  <a:lnTo>
                    <a:pt x="770166" y="128638"/>
                  </a:lnTo>
                  <a:lnTo>
                    <a:pt x="773938" y="121475"/>
                  </a:lnTo>
                  <a:lnTo>
                    <a:pt x="780072" y="116192"/>
                  </a:lnTo>
                  <a:lnTo>
                    <a:pt x="788035" y="113550"/>
                  </a:lnTo>
                  <a:lnTo>
                    <a:pt x="887095" y="113550"/>
                  </a:lnTo>
                  <a:lnTo>
                    <a:pt x="940308" y="74307"/>
                  </a:lnTo>
                  <a:lnTo>
                    <a:pt x="947115" y="68846"/>
                  </a:lnTo>
                  <a:lnTo>
                    <a:pt x="953922" y="63195"/>
                  </a:lnTo>
                  <a:lnTo>
                    <a:pt x="960589" y="57353"/>
                  </a:lnTo>
                  <a:lnTo>
                    <a:pt x="966978" y="51269"/>
                  </a:lnTo>
                  <a:lnTo>
                    <a:pt x="973074" y="45872"/>
                  </a:lnTo>
                  <a:lnTo>
                    <a:pt x="982687" y="38874"/>
                  </a:lnTo>
                  <a:lnTo>
                    <a:pt x="993419" y="34137"/>
                  </a:lnTo>
                  <a:lnTo>
                    <a:pt x="1004582" y="31826"/>
                  </a:lnTo>
                  <a:lnTo>
                    <a:pt x="1017016" y="31826"/>
                  </a:lnTo>
                  <a:lnTo>
                    <a:pt x="1038072" y="38582"/>
                  </a:lnTo>
                  <a:lnTo>
                    <a:pt x="1037907" y="38582"/>
                  </a:lnTo>
                  <a:lnTo>
                    <a:pt x="1054392" y="51955"/>
                  </a:lnTo>
                  <a:lnTo>
                    <a:pt x="1065250" y="70459"/>
                  </a:lnTo>
                  <a:lnTo>
                    <a:pt x="1068832" y="92316"/>
                  </a:lnTo>
                  <a:lnTo>
                    <a:pt x="1068832" y="23025"/>
                  </a:lnTo>
                  <a:lnTo>
                    <a:pt x="1053033" y="10312"/>
                  </a:lnTo>
                  <a:lnTo>
                    <a:pt x="1020953" y="152"/>
                  </a:lnTo>
                  <a:lnTo>
                    <a:pt x="1002169" y="0"/>
                  </a:lnTo>
                  <a:lnTo>
                    <a:pt x="984072" y="3708"/>
                  </a:lnTo>
                  <a:lnTo>
                    <a:pt x="967130" y="11137"/>
                  </a:lnTo>
                  <a:lnTo>
                    <a:pt x="951865" y="22110"/>
                  </a:lnTo>
                  <a:lnTo>
                    <a:pt x="945769" y="27876"/>
                  </a:lnTo>
                  <a:lnTo>
                    <a:pt x="939774" y="33274"/>
                  </a:lnTo>
                  <a:lnTo>
                    <a:pt x="933792" y="38582"/>
                  </a:lnTo>
                  <a:lnTo>
                    <a:pt x="927760" y="43776"/>
                  </a:lnTo>
                  <a:lnTo>
                    <a:pt x="921639" y="48755"/>
                  </a:lnTo>
                  <a:lnTo>
                    <a:pt x="876173" y="81508"/>
                  </a:lnTo>
                  <a:lnTo>
                    <a:pt x="790194" y="81508"/>
                  </a:lnTo>
                  <a:lnTo>
                    <a:pt x="769645" y="85737"/>
                  </a:lnTo>
                  <a:lnTo>
                    <a:pt x="752944" y="97218"/>
                  </a:lnTo>
                  <a:lnTo>
                    <a:pt x="741718" y="114173"/>
                  </a:lnTo>
                  <a:lnTo>
                    <a:pt x="737616" y="134797"/>
                  </a:lnTo>
                  <a:lnTo>
                    <a:pt x="737616" y="140195"/>
                  </a:lnTo>
                  <a:lnTo>
                    <a:pt x="743800" y="159270"/>
                  </a:lnTo>
                  <a:lnTo>
                    <a:pt x="756031" y="174536"/>
                  </a:lnTo>
                  <a:lnTo>
                    <a:pt x="772718" y="184594"/>
                  </a:lnTo>
                  <a:lnTo>
                    <a:pt x="792353" y="188074"/>
                  </a:lnTo>
                  <a:lnTo>
                    <a:pt x="893826" y="188074"/>
                  </a:lnTo>
                  <a:lnTo>
                    <a:pt x="901166" y="187540"/>
                  </a:lnTo>
                  <a:lnTo>
                    <a:pt x="908431" y="185966"/>
                  </a:lnTo>
                  <a:lnTo>
                    <a:pt x="915390" y="183375"/>
                  </a:lnTo>
                  <a:lnTo>
                    <a:pt x="921893" y="179793"/>
                  </a:lnTo>
                  <a:lnTo>
                    <a:pt x="921893" y="289229"/>
                  </a:lnTo>
                  <a:lnTo>
                    <a:pt x="812546" y="289229"/>
                  </a:lnTo>
                  <a:lnTo>
                    <a:pt x="791997" y="293458"/>
                  </a:lnTo>
                  <a:lnTo>
                    <a:pt x="775296" y="304939"/>
                  </a:lnTo>
                  <a:lnTo>
                    <a:pt x="764070" y="321881"/>
                  </a:lnTo>
                  <a:lnTo>
                    <a:pt x="759968" y="342506"/>
                  </a:lnTo>
                  <a:lnTo>
                    <a:pt x="759968" y="568947"/>
                  </a:lnTo>
                  <a:lnTo>
                    <a:pt x="775296" y="606666"/>
                  </a:lnTo>
                  <a:lnTo>
                    <a:pt x="812546" y="622236"/>
                  </a:lnTo>
                  <a:lnTo>
                    <a:pt x="816483" y="622236"/>
                  </a:lnTo>
                  <a:lnTo>
                    <a:pt x="852385" y="603377"/>
                  </a:lnTo>
                  <a:lnTo>
                    <a:pt x="865759" y="566788"/>
                  </a:lnTo>
                  <a:lnTo>
                    <a:pt x="865759" y="395795"/>
                  </a:lnTo>
                  <a:lnTo>
                    <a:pt x="1011174" y="395795"/>
                  </a:lnTo>
                  <a:lnTo>
                    <a:pt x="1046238" y="388721"/>
                  </a:lnTo>
                  <a:lnTo>
                    <a:pt x="1074864" y="369430"/>
                  </a:lnTo>
                  <a:lnTo>
                    <a:pt x="1094143" y="340817"/>
                  </a:lnTo>
                  <a:lnTo>
                    <a:pt x="1101217" y="3057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317342" y="4399559"/>
              <a:ext cx="159385" cy="160197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15269463" y="4668837"/>
              <a:ext cx="287655" cy="545465"/>
            </a:xfrm>
            <a:custGeom>
              <a:avLst/>
              <a:gdLst/>
              <a:ahLst/>
              <a:cxnLst/>
              <a:rect l="l" t="t" r="r" b="b"/>
              <a:pathLst>
                <a:path w="287655" h="545464">
                  <a:moveTo>
                    <a:pt x="280034" y="0"/>
                  </a:moveTo>
                  <a:lnTo>
                    <a:pt x="271018" y="0"/>
                  </a:lnTo>
                  <a:lnTo>
                    <a:pt x="271399" y="0"/>
                  </a:lnTo>
                  <a:lnTo>
                    <a:pt x="262382" y="0"/>
                  </a:lnTo>
                  <a:lnTo>
                    <a:pt x="255143" y="7200"/>
                  </a:lnTo>
                  <a:lnTo>
                    <a:pt x="255143" y="224637"/>
                  </a:lnTo>
                  <a:lnTo>
                    <a:pt x="245115" y="274642"/>
                  </a:lnTo>
                  <a:lnTo>
                    <a:pt x="217789" y="315498"/>
                  </a:lnTo>
                  <a:lnTo>
                    <a:pt x="177293" y="343054"/>
                  </a:lnTo>
                  <a:lnTo>
                    <a:pt x="127762" y="353161"/>
                  </a:lnTo>
                  <a:lnTo>
                    <a:pt x="7112" y="353161"/>
                  </a:lnTo>
                  <a:lnTo>
                    <a:pt x="0" y="360362"/>
                  </a:lnTo>
                  <a:lnTo>
                    <a:pt x="0" y="378002"/>
                  </a:lnTo>
                  <a:lnTo>
                    <a:pt x="7112" y="385203"/>
                  </a:lnTo>
                  <a:lnTo>
                    <a:pt x="127762" y="385203"/>
                  </a:lnTo>
                  <a:lnTo>
                    <a:pt x="127762" y="513359"/>
                  </a:lnTo>
                  <a:lnTo>
                    <a:pt x="47878" y="513359"/>
                  </a:lnTo>
                  <a:lnTo>
                    <a:pt x="47878" y="545401"/>
                  </a:lnTo>
                  <a:lnTo>
                    <a:pt x="239395" y="545401"/>
                  </a:lnTo>
                  <a:lnTo>
                    <a:pt x="239395" y="513359"/>
                  </a:lnTo>
                  <a:lnTo>
                    <a:pt x="159384" y="513359"/>
                  </a:lnTo>
                  <a:lnTo>
                    <a:pt x="159384" y="381965"/>
                  </a:lnTo>
                  <a:lnTo>
                    <a:pt x="201165" y="366988"/>
                  </a:lnTo>
                  <a:lnTo>
                    <a:pt x="236442" y="341903"/>
                  </a:lnTo>
                  <a:lnTo>
                    <a:pt x="263617" y="308611"/>
                  </a:lnTo>
                  <a:lnTo>
                    <a:pt x="281093" y="269011"/>
                  </a:lnTo>
                  <a:lnTo>
                    <a:pt x="287274" y="225005"/>
                  </a:lnTo>
                  <a:lnTo>
                    <a:pt x="287274" y="7200"/>
                  </a:lnTo>
                  <a:lnTo>
                    <a:pt x="2800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 descr=""/>
          <p:cNvSpPr txBox="1"/>
          <p:nvPr/>
        </p:nvSpPr>
        <p:spPr>
          <a:xfrm>
            <a:off x="13964665" y="6862584"/>
            <a:ext cx="2140585" cy="1671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2700" spc="-10">
                <a:latin typeface="Noto Sans"/>
                <a:cs typeface="Noto Sans"/>
              </a:rPr>
              <a:t>+3.000</a:t>
            </a:r>
            <a:endParaRPr sz="2700">
              <a:latin typeface="Noto Sans"/>
              <a:cs typeface="Noto Sans"/>
            </a:endParaRPr>
          </a:p>
          <a:p>
            <a:pPr algn="ctr" marL="12065" marR="5080">
              <a:lnSpc>
                <a:spcPct val="100000"/>
              </a:lnSpc>
            </a:pPr>
            <a:r>
              <a:rPr dirty="0" sz="2700" spc="-10">
                <a:latin typeface="Noto Sans"/>
                <a:cs typeface="Noto Sans"/>
              </a:rPr>
              <a:t>personal administrativ </a:t>
            </a:r>
            <a:r>
              <a:rPr dirty="0" sz="2700">
                <a:latin typeface="Noto Sans"/>
                <a:cs typeface="Noto Sans"/>
              </a:rPr>
              <a:t>o</a:t>
            </a:r>
            <a:r>
              <a:rPr dirty="0" sz="2700" spc="-25">
                <a:latin typeface="Noto Sans"/>
                <a:cs typeface="Noto Sans"/>
              </a:rPr>
              <a:t> </a:t>
            </a:r>
            <a:r>
              <a:rPr dirty="0" sz="2700" spc="-10">
                <a:latin typeface="Noto Sans"/>
                <a:cs typeface="Noto Sans"/>
              </a:rPr>
              <a:t>(staff)</a:t>
            </a:r>
            <a:endParaRPr sz="2700">
              <a:latin typeface="Noto Sans"/>
              <a:cs typeface="Noto Sans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14222730" y="1894435"/>
            <a:ext cx="984250" cy="2374265"/>
          </a:xfrm>
          <a:prstGeom prst="rect">
            <a:avLst/>
          </a:prstGeom>
        </p:spPr>
        <p:txBody>
          <a:bodyPr wrap="square" lIns="0" tIns="1809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25"/>
              </a:spcBef>
            </a:pPr>
            <a:r>
              <a:rPr dirty="0" sz="6600" spc="-25">
                <a:solidFill>
                  <a:srgbClr val="FFFFFF"/>
                </a:solidFill>
                <a:latin typeface="Noto Sans"/>
                <a:cs typeface="Noto Sans"/>
              </a:rPr>
              <a:t>+3</a:t>
            </a:r>
            <a:endParaRPr sz="6600">
              <a:latin typeface="Noto Sans"/>
              <a:cs typeface="Noto Sans"/>
            </a:endParaRPr>
          </a:p>
          <a:p>
            <a:pPr marL="12700">
              <a:lnSpc>
                <a:spcPct val="100000"/>
              </a:lnSpc>
              <a:spcBef>
                <a:spcPts val="1325"/>
              </a:spcBef>
            </a:pPr>
            <a:r>
              <a:rPr dirty="0" sz="6600" spc="-50">
                <a:solidFill>
                  <a:srgbClr val="FFFFFF"/>
                </a:solidFill>
                <a:latin typeface="Noto Sans"/>
                <a:cs typeface="Noto Sans"/>
              </a:rPr>
              <a:t>k</a:t>
            </a:r>
            <a:endParaRPr sz="6600">
              <a:latin typeface="Noto Sans"/>
              <a:cs typeface="Noto Sans"/>
            </a:endParaRPr>
          </a:p>
        </p:txBody>
      </p:sp>
      <p:grpSp>
        <p:nvGrpSpPr>
          <p:cNvPr id="21" name="object 21" descr=""/>
          <p:cNvGrpSpPr/>
          <p:nvPr/>
        </p:nvGrpSpPr>
        <p:grpSpPr>
          <a:xfrm>
            <a:off x="11040833" y="2103475"/>
            <a:ext cx="1913255" cy="4554855"/>
            <a:chOff x="11040833" y="2103475"/>
            <a:chExt cx="1913255" cy="4554855"/>
          </a:xfrm>
        </p:grpSpPr>
        <p:sp>
          <p:nvSpPr>
            <p:cNvPr id="22" name="object 22" descr=""/>
            <p:cNvSpPr/>
            <p:nvPr/>
          </p:nvSpPr>
          <p:spPr>
            <a:xfrm>
              <a:off x="11040833" y="2103475"/>
              <a:ext cx="1913255" cy="4554855"/>
            </a:xfrm>
            <a:custGeom>
              <a:avLst/>
              <a:gdLst/>
              <a:ahLst/>
              <a:cxnLst/>
              <a:rect l="l" t="t" r="r" b="b"/>
              <a:pathLst>
                <a:path w="1913254" h="4554855">
                  <a:moveTo>
                    <a:pt x="1912658" y="0"/>
                  </a:moveTo>
                  <a:lnTo>
                    <a:pt x="0" y="0"/>
                  </a:lnTo>
                  <a:lnTo>
                    <a:pt x="0" y="3643566"/>
                  </a:lnTo>
                  <a:lnTo>
                    <a:pt x="956170" y="4554359"/>
                  </a:lnTo>
                  <a:lnTo>
                    <a:pt x="1912658" y="3643566"/>
                  </a:lnTo>
                  <a:lnTo>
                    <a:pt x="1912658" y="0"/>
                  </a:lnTo>
                  <a:close/>
                </a:path>
              </a:pathLst>
            </a:custGeom>
            <a:solidFill>
              <a:srgbClr val="91CF4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11254321" y="4278096"/>
              <a:ext cx="1572260" cy="1057910"/>
            </a:xfrm>
            <a:custGeom>
              <a:avLst/>
              <a:gdLst/>
              <a:ahLst/>
              <a:cxnLst/>
              <a:rect l="l" t="t" r="r" b="b"/>
              <a:pathLst>
                <a:path w="1572259" h="1057910">
                  <a:moveTo>
                    <a:pt x="653757" y="833907"/>
                  </a:moveTo>
                  <a:lnTo>
                    <a:pt x="546836" y="833907"/>
                  </a:lnTo>
                  <a:lnTo>
                    <a:pt x="546836" y="857669"/>
                  </a:lnTo>
                  <a:lnTo>
                    <a:pt x="653757" y="857669"/>
                  </a:lnTo>
                  <a:lnTo>
                    <a:pt x="653757" y="833907"/>
                  </a:lnTo>
                  <a:close/>
                </a:path>
                <a:path w="1572259" h="1057910">
                  <a:moveTo>
                    <a:pt x="736549" y="798626"/>
                  </a:moveTo>
                  <a:lnTo>
                    <a:pt x="725754" y="753846"/>
                  </a:lnTo>
                  <a:lnTo>
                    <a:pt x="713155" y="734542"/>
                  </a:lnTo>
                  <a:lnTo>
                    <a:pt x="713155" y="986904"/>
                  </a:lnTo>
                  <a:lnTo>
                    <a:pt x="683514" y="1000645"/>
                  </a:lnTo>
                  <a:lnTo>
                    <a:pt x="642581" y="1012075"/>
                  </a:lnTo>
                  <a:lnTo>
                    <a:pt x="592391" y="1021194"/>
                  </a:lnTo>
                  <a:lnTo>
                    <a:pt x="534962" y="1028052"/>
                  </a:lnTo>
                  <a:lnTo>
                    <a:pt x="472313" y="1032624"/>
                  </a:lnTo>
                  <a:lnTo>
                    <a:pt x="525538" y="659307"/>
                  </a:lnTo>
                  <a:lnTo>
                    <a:pt x="525602" y="658939"/>
                  </a:lnTo>
                  <a:lnTo>
                    <a:pt x="542518" y="665060"/>
                  </a:lnTo>
                  <a:lnTo>
                    <a:pt x="580237" y="679399"/>
                  </a:lnTo>
                  <a:lnTo>
                    <a:pt x="616407" y="695490"/>
                  </a:lnTo>
                  <a:lnTo>
                    <a:pt x="650544" y="714273"/>
                  </a:lnTo>
                  <a:lnTo>
                    <a:pt x="682193" y="736701"/>
                  </a:lnTo>
                  <a:lnTo>
                    <a:pt x="710844" y="780542"/>
                  </a:lnTo>
                  <a:lnTo>
                    <a:pt x="713155" y="986904"/>
                  </a:lnTo>
                  <a:lnTo>
                    <a:pt x="713155" y="734542"/>
                  </a:lnTo>
                  <a:lnTo>
                    <a:pt x="662940" y="694486"/>
                  </a:lnTo>
                  <a:lnTo>
                    <a:pt x="626668" y="674560"/>
                  </a:lnTo>
                  <a:lnTo>
                    <a:pt x="591502" y="658939"/>
                  </a:lnTo>
                  <a:lnTo>
                    <a:pt x="548640" y="642378"/>
                  </a:lnTo>
                  <a:lnTo>
                    <a:pt x="502920" y="623887"/>
                  </a:lnTo>
                  <a:lnTo>
                    <a:pt x="502920" y="648868"/>
                  </a:lnTo>
                  <a:lnTo>
                    <a:pt x="448398" y="1032268"/>
                  </a:lnTo>
                  <a:lnTo>
                    <a:pt x="448297" y="1032979"/>
                  </a:lnTo>
                  <a:lnTo>
                    <a:pt x="448195" y="1033703"/>
                  </a:lnTo>
                  <a:lnTo>
                    <a:pt x="432473" y="1034186"/>
                  </a:lnTo>
                  <a:lnTo>
                    <a:pt x="395478" y="1034783"/>
                  </a:lnTo>
                  <a:lnTo>
                    <a:pt x="384835" y="1034783"/>
                  </a:lnTo>
                  <a:lnTo>
                    <a:pt x="401535" y="1017498"/>
                  </a:lnTo>
                  <a:lnTo>
                    <a:pt x="426593" y="991577"/>
                  </a:lnTo>
                  <a:lnTo>
                    <a:pt x="412292" y="753846"/>
                  </a:lnTo>
                  <a:lnTo>
                    <a:pt x="412254" y="753135"/>
                  </a:lnTo>
                  <a:lnTo>
                    <a:pt x="412127" y="751103"/>
                  </a:lnTo>
                  <a:lnTo>
                    <a:pt x="411835" y="746061"/>
                  </a:lnTo>
                  <a:lnTo>
                    <a:pt x="417322" y="727341"/>
                  </a:lnTo>
                  <a:lnTo>
                    <a:pt x="431152" y="680186"/>
                  </a:lnTo>
                  <a:lnTo>
                    <a:pt x="437997" y="656831"/>
                  </a:lnTo>
                  <a:lnTo>
                    <a:pt x="438124" y="656424"/>
                  </a:lnTo>
                  <a:lnTo>
                    <a:pt x="406082" y="656424"/>
                  </a:lnTo>
                  <a:lnTo>
                    <a:pt x="406082" y="680186"/>
                  </a:lnTo>
                  <a:lnTo>
                    <a:pt x="402120" y="693851"/>
                  </a:lnTo>
                  <a:lnTo>
                    <a:pt x="402120" y="982941"/>
                  </a:lnTo>
                  <a:lnTo>
                    <a:pt x="368642" y="1017498"/>
                  </a:lnTo>
                  <a:lnTo>
                    <a:pt x="335153" y="982941"/>
                  </a:lnTo>
                  <a:lnTo>
                    <a:pt x="348678" y="753846"/>
                  </a:lnTo>
                  <a:lnTo>
                    <a:pt x="348716" y="753135"/>
                  </a:lnTo>
                  <a:lnTo>
                    <a:pt x="348843" y="751103"/>
                  </a:lnTo>
                  <a:lnTo>
                    <a:pt x="388442" y="751103"/>
                  </a:lnTo>
                  <a:lnTo>
                    <a:pt x="402120" y="982941"/>
                  </a:lnTo>
                  <a:lnTo>
                    <a:pt x="402120" y="693851"/>
                  </a:lnTo>
                  <a:lnTo>
                    <a:pt x="392404" y="727341"/>
                  </a:lnTo>
                  <a:lnTo>
                    <a:pt x="344881" y="727341"/>
                  </a:lnTo>
                  <a:lnTo>
                    <a:pt x="330835" y="680186"/>
                  </a:lnTo>
                  <a:lnTo>
                    <a:pt x="406082" y="680186"/>
                  </a:lnTo>
                  <a:lnTo>
                    <a:pt x="406082" y="656424"/>
                  </a:lnTo>
                  <a:lnTo>
                    <a:pt x="299161" y="656424"/>
                  </a:lnTo>
                  <a:lnTo>
                    <a:pt x="325081" y="744982"/>
                  </a:lnTo>
                  <a:lnTo>
                    <a:pt x="310680" y="991577"/>
                  </a:lnTo>
                  <a:lnTo>
                    <a:pt x="352437" y="1034783"/>
                  </a:lnTo>
                  <a:lnTo>
                    <a:pt x="337121" y="1034516"/>
                  </a:lnTo>
                  <a:lnTo>
                    <a:pt x="321576" y="1034186"/>
                  </a:lnTo>
                  <a:lnTo>
                    <a:pt x="305701" y="1033703"/>
                  </a:lnTo>
                  <a:lnTo>
                    <a:pt x="305333" y="1033703"/>
                  </a:lnTo>
                  <a:lnTo>
                    <a:pt x="288721" y="1032979"/>
                  </a:lnTo>
                  <a:lnTo>
                    <a:pt x="288620" y="1032268"/>
                  </a:lnTo>
                  <a:lnTo>
                    <a:pt x="264960" y="865124"/>
                  </a:lnTo>
                  <a:lnTo>
                    <a:pt x="264960" y="1032268"/>
                  </a:lnTo>
                  <a:lnTo>
                    <a:pt x="203619" y="1027518"/>
                  </a:lnTo>
                  <a:lnTo>
                    <a:pt x="147002" y="1020584"/>
                  </a:lnTo>
                  <a:lnTo>
                    <a:pt x="96964" y="1011453"/>
                  </a:lnTo>
                  <a:lnTo>
                    <a:pt x="55384" y="1000125"/>
                  </a:lnTo>
                  <a:lnTo>
                    <a:pt x="24117" y="986548"/>
                  </a:lnTo>
                  <a:lnTo>
                    <a:pt x="24168" y="798258"/>
                  </a:lnTo>
                  <a:lnTo>
                    <a:pt x="42595" y="749223"/>
                  </a:lnTo>
                  <a:lnTo>
                    <a:pt x="86931" y="714438"/>
                  </a:lnTo>
                  <a:lnTo>
                    <a:pt x="121094" y="695667"/>
                  </a:lnTo>
                  <a:lnTo>
                    <a:pt x="157340" y="679602"/>
                  </a:lnTo>
                  <a:lnTo>
                    <a:pt x="195122" y="665429"/>
                  </a:lnTo>
                  <a:lnTo>
                    <a:pt x="212039" y="659307"/>
                  </a:lnTo>
                  <a:lnTo>
                    <a:pt x="264960" y="1032268"/>
                  </a:lnTo>
                  <a:lnTo>
                    <a:pt x="264960" y="865124"/>
                  </a:lnTo>
                  <a:lnTo>
                    <a:pt x="235826" y="659307"/>
                  </a:lnTo>
                  <a:lnTo>
                    <a:pt x="234353" y="648868"/>
                  </a:lnTo>
                  <a:lnTo>
                    <a:pt x="255955" y="640219"/>
                  </a:lnTo>
                  <a:lnTo>
                    <a:pt x="268160" y="633069"/>
                  </a:lnTo>
                  <a:lnTo>
                    <a:pt x="277469" y="622896"/>
                  </a:lnTo>
                  <a:lnTo>
                    <a:pt x="283400" y="610514"/>
                  </a:lnTo>
                  <a:lnTo>
                    <a:pt x="285369" y="597395"/>
                  </a:lnTo>
                  <a:lnTo>
                    <a:pt x="285483" y="576859"/>
                  </a:lnTo>
                  <a:lnTo>
                    <a:pt x="325996" y="592264"/>
                  </a:lnTo>
                  <a:lnTo>
                    <a:pt x="368503" y="597395"/>
                  </a:lnTo>
                  <a:lnTo>
                    <a:pt x="411073" y="592264"/>
                  </a:lnTo>
                  <a:lnTo>
                    <a:pt x="451802" y="576859"/>
                  </a:lnTo>
                  <a:lnTo>
                    <a:pt x="451904" y="597395"/>
                  </a:lnTo>
                  <a:lnTo>
                    <a:pt x="453694" y="609269"/>
                  </a:lnTo>
                  <a:lnTo>
                    <a:pt x="453796" y="609993"/>
                  </a:lnTo>
                  <a:lnTo>
                    <a:pt x="453872" y="610514"/>
                  </a:lnTo>
                  <a:lnTo>
                    <a:pt x="459803" y="622896"/>
                  </a:lnTo>
                  <a:lnTo>
                    <a:pt x="469112" y="633069"/>
                  </a:lnTo>
                  <a:lnTo>
                    <a:pt x="481317" y="640219"/>
                  </a:lnTo>
                  <a:lnTo>
                    <a:pt x="502920" y="648868"/>
                  </a:lnTo>
                  <a:lnTo>
                    <a:pt x="502920" y="623887"/>
                  </a:lnTo>
                  <a:lnTo>
                    <a:pt x="489953" y="618629"/>
                  </a:lnTo>
                  <a:lnTo>
                    <a:pt x="483844" y="615061"/>
                  </a:lnTo>
                  <a:lnTo>
                    <a:pt x="479196" y="609993"/>
                  </a:lnTo>
                  <a:lnTo>
                    <a:pt x="476224" y="603846"/>
                  </a:lnTo>
                  <a:lnTo>
                    <a:pt x="475246" y="597395"/>
                  </a:lnTo>
                  <a:lnTo>
                    <a:pt x="475195" y="576859"/>
                  </a:lnTo>
                  <a:lnTo>
                    <a:pt x="475195" y="573989"/>
                  </a:lnTo>
                  <a:lnTo>
                    <a:pt x="475195" y="562102"/>
                  </a:lnTo>
                  <a:lnTo>
                    <a:pt x="505320" y="533730"/>
                  </a:lnTo>
                  <a:lnTo>
                    <a:pt x="527710" y="499745"/>
                  </a:lnTo>
                  <a:lnTo>
                    <a:pt x="541667" y="461568"/>
                  </a:lnTo>
                  <a:lnTo>
                    <a:pt x="546481" y="420624"/>
                  </a:lnTo>
                  <a:lnTo>
                    <a:pt x="546481" y="412699"/>
                  </a:lnTo>
                  <a:lnTo>
                    <a:pt x="572757" y="379577"/>
                  </a:lnTo>
                  <a:lnTo>
                    <a:pt x="574979" y="375983"/>
                  </a:lnTo>
                  <a:lnTo>
                    <a:pt x="579335" y="368985"/>
                  </a:lnTo>
                  <a:lnTo>
                    <a:pt x="583819" y="357403"/>
                  </a:lnTo>
                  <a:lnTo>
                    <a:pt x="586016" y="345211"/>
                  </a:lnTo>
                  <a:lnTo>
                    <a:pt x="585939" y="341972"/>
                  </a:lnTo>
                  <a:lnTo>
                    <a:pt x="585851" y="338188"/>
                  </a:lnTo>
                  <a:lnTo>
                    <a:pt x="585736" y="333756"/>
                  </a:lnTo>
                  <a:lnTo>
                    <a:pt x="585724" y="332778"/>
                  </a:lnTo>
                  <a:lnTo>
                    <a:pt x="577075" y="289090"/>
                  </a:lnTo>
                  <a:lnTo>
                    <a:pt x="562737" y="255320"/>
                  </a:lnTo>
                  <a:lnTo>
                    <a:pt x="562737" y="343014"/>
                  </a:lnTo>
                  <a:lnTo>
                    <a:pt x="561327" y="350875"/>
                  </a:lnTo>
                  <a:lnTo>
                    <a:pt x="558419" y="358343"/>
                  </a:lnTo>
                  <a:lnTo>
                    <a:pt x="554037" y="365188"/>
                  </a:lnTo>
                  <a:lnTo>
                    <a:pt x="545757" y="375983"/>
                  </a:lnTo>
                  <a:lnTo>
                    <a:pt x="543001" y="364058"/>
                  </a:lnTo>
                  <a:lnTo>
                    <a:pt x="538607" y="352806"/>
                  </a:lnTo>
                  <a:lnTo>
                    <a:pt x="538556" y="352679"/>
                  </a:lnTo>
                  <a:lnTo>
                    <a:pt x="532485" y="341972"/>
                  </a:lnTo>
                  <a:lnTo>
                    <a:pt x="524878" y="332066"/>
                  </a:lnTo>
                  <a:lnTo>
                    <a:pt x="523011" y="329933"/>
                  </a:lnTo>
                  <a:lnTo>
                    <a:pt x="523011" y="420624"/>
                  </a:lnTo>
                  <a:lnTo>
                    <a:pt x="515175" y="468922"/>
                  </a:lnTo>
                  <a:lnTo>
                    <a:pt x="493179" y="511187"/>
                  </a:lnTo>
                  <a:lnTo>
                    <a:pt x="459854" y="544347"/>
                  </a:lnTo>
                  <a:lnTo>
                    <a:pt x="417461" y="566166"/>
                  </a:lnTo>
                  <a:lnTo>
                    <a:pt x="368642" y="573989"/>
                  </a:lnTo>
                  <a:lnTo>
                    <a:pt x="319811" y="566305"/>
                  </a:lnTo>
                  <a:lnTo>
                    <a:pt x="277418" y="544499"/>
                  </a:lnTo>
                  <a:lnTo>
                    <a:pt x="243979" y="511187"/>
                  </a:lnTo>
                  <a:lnTo>
                    <a:pt x="222059" y="468922"/>
                  </a:lnTo>
                  <a:lnTo>
                    <a:pt x="214249" y="420624"/>
                  </a:lnTo>
                  <a:lnTo>
                    <a:pt x="214198" y="406946"/>
                  </a:lnTo>
                  <a:lnTo>
                    <a:pt x="309245" y="406946"/>
                  </a:lnTo>
                  <a:lnTo>
                    <a:pt x="358724" y="400253"/>
                  </a:lnTo>
                  <a:lnTo>
                    <a:pt x="394919" y="383374"/>
                  </a:lnTo>
                  <a:lnTo>
                    <a:pt x="395122" y="383184"/>
                  </a:lnTo>
                  <a:lnTo>
                    <a:pt x="421119" y="361086"/>
                  </a:lnTo>
                  <a:lnTo>
                    <a:pt x="440639" y="338188"/>
                  </a:lnTo>
                  <a:lnTo>
                    <a:pt x="447243" y="329361"/>
                  </a:lnTo>
                  <a:lnTo>
                    <a:pt x="454672" y="321271"/>
                  </a:lnTo>
                  <a:lnTo>
                    <a:pt x="462826" y="314058"/>
                  </a:lnTo>
                  <a:lnTo>
                    <a:pt x="471957" y="307581"/>
                  </a:lnTo>
                  <a:lnTo>
                    <a:pt x="506882" y="347548"/>
                  </a:lnTo>
                  <a:lnTo>
                    <a:pt x="522909" y="388581"/>
                  </a:lnTo>
                  <a:lnTo>
                    <a:pt x="523011" y="420624"/>
                  </a:lnTo>
                  <a:lnTo>
                    <a:pt x="523011" y="329933"/>
                  </a:lnTo>
                  <a:lnTo>
                    <a:pt x="503453" y="307581"/>
                  </a:lnTo>
                  <a:lnTo>
                    <a:pt x="484555" y="285978"/>
                  </a:lnTo>
                  <a:lnTo>
                    <a:pt x="481672" y="282384"/>
                  </a:lnTo>
                  <a:lnTo>
                    <a:pt x="476999" y="281305"/>
                  </a:lnTo>
                  <a:lnTo>
                    <a:pt x="433133" y="310235"/>
                  </a:lnTo>
                  <a:lnTo>
                    <a:pt x="422275" y="323418"/>
                  </a:lnTo>
                  <a:lnTo>
                    <a:pt x="404152" y="344614"/>
                  </a:lnTo>
                  <a:lnTo>
                    <a:pt x="381596" y="363842"/>
                  </a:lnTo>
                  <a:lnTo>
                    <a:pt x="351193" y="377799"/>
                  </a:lnTo>
                  <a:lnTo>
                    <a:pt x="309600" y="383184"/>
                  </a:lnTo>
                  <a:lnTo>
                    <a:pt x="159118" y="383184"/>
                  </a:lnTo>
                  <a:lnTo>
                    <a:pt x="166598" y="367804"/>
                  </a:lnTo>
                  <a:lnTo>
                    <a:pt x="172885" y="351878"/>
                  </a:lnTo>
                  <a:lnTo>
                    <a:pt x="177952" y="335407"/>
                  </a:lnTo>
                  <a:lnTo>
                    <a:pt x="182003" y="317449"/>
                  </a:lnTo>
                  <a:lnTo>
                    <a:pt x="182156" y="316585"/>
                  </a:lnTo>
                  <a:lnTo>
                    <a:pt x="197980" y="268401"/>
                  </a:lnTo>
                  <a:lnTo>
                    <a:pt x="224980" y="227406"/>
                  </a:lnTo>
                  <a:lnTo>
                    <a:pt x="261086" y="195008"/>
                  </a:lnTo>
                  <a:lnTo>
                    <a:pt x="304215" y="172618"/>
                  </a:lnTo>
                  <a:lnTo>
                    <a:pt x="351777" y="161785"/>
                  </a:lnTo>
                  <a:lnTo>
                    <a:pt x="355295" y="161785"/>
                  </a:lnTo>
                  <a:lnTo>
                    <a:pt x="403199" y="163588"/>
                  </a:lnTo>
                  <a:lnTo>
                    <a:pt x="406438" y="164299"/>
                  </a:lnTo>
                  <a:lnTo>
                    <a:pt x="409676" y="166103"/>
                  </a:lnTo>
                  <a:lnTo>
                    <a:pt x="411480" y="168986"/>
                  </a:lnTo>
                  <a:lnTo>
                    <a:pt x="423722" y="185547"/>
                  </a:lnTo>
                  <a:lnTo>
                    <a:pt x="427685" y="190588"/>
                  </a:lnTo>
                  <a:lnTo>
                    <a:pt x="434873" y="192024"/>
                  </a:lnTo>
                  <a:lnTo>
                    <a:pt x="439915" y="188061"/>
                  </a:lnTo>
                  <a:lnTo>
                    <a:pt x="452158" y="179781"/>
                  </a:lnTo>
                  <a:lnTo>
                    <a:pt x="453961" y="179425"/>
                  </a:lnTo>
                  <a:lnTo>
                    <a:pt x="455041" y="179781"/>
                  </a:lnTo>
                  <a:lnTo>
                    <a:pt x="496658" y="207124"/>
                  </a:lnTo>
                  <a:lnTo>
                    <a:pt x="529374" y="243459"/>
                  </a:lnTo>
                  <a:lnTo>
                    <a:pt x="551827" y="286753"/>
                  </a:lnTo>
                  <a:lnTo>
                    <a:pt x="562673" y="334937"/>
                  </a:lnTo>
                  <a:lnTo>
                    <a:pt x="562737" y="343014"/>
                  </a:lnTo>
                  <a:lnTo>
                    <a:pt x="562737" y="255320"/>
                  </a:lnTo>
                  <a:lnTo>
                    <a:pt x="534987" y="212623"/>
                  </a:lnTo>
                  <a:lnTo>
                    <a:pt x="503123" y="182206"/>
                  </a:lnTo>
                  <a:lnTo>
                    <a:pt x="465124" y="158546"/>
                  </a:lnTo>
                  <a:lnTo>
                    <a:pt x="450850" y="156032"/>
                  </a:lnTo>
                  <a:lnTo>
                    <a:pt x="443801" y="157645"/>
                  </a:lnTo>
                  <a:lnTo>
                    <a:pt x="437400" y="161061"/>
                  </a:lnTo>
                  <a:lnTo>
                    <a:pt x="435597" y="161785"/>
                  </a:lnTo>
                  <a:lnTo>
                    <a:pt x="357911" y="137312"/>
                  </a:lnTo>
                  <a:lnTo>
                    <a:pt x="310832" y="145262"/>
                  </a:lnTo>
                  <a:lnTo>
                    <a:pt x="267347" y="163042"/>
                  </a:lnTo>
                  <a:lnTo>
                    <a:pt x="228904" y="189611"/>
                  </a:lnTo>
                  <a:lnTo>
                    <a:pt x="196977" y="223951"/>
                  </a:lnTo>
                  <a:lnTo>
                    <a:pt x="172986" y="265061"/>
                  </a:lnTo>
                  <a:lnTo>
                    <a:pt x="158394" y="311899"/>
                  </a:lnTo>
                  <a:lnTo>
                    <a:pt x="158038" y="314058"/>
                  </a:lnTo>
                  <a:lnTo>
                    <a:pt x="153466" y="333756"/>
                  </a:lnTo>
                  <a:lnTo>
                    <a:pt x="138239" y="371119"/>
                  </a:lnTo>
                  <a:lnTo>
                    <a:pt x="124193" y="393979"/>
                  </a:lnTo>
                  <a:lnTo>
                    <a:pt x="125641" y="401180"/>
                  </a:lnTo>
                  <a:lnTo>
                    <a:pt x="131038" y="404787"/>
                  </a:lnTo>
                  <a:lnTo>
                    <a:pt x="132842" y="405866"/>
                  </a:lnTo>
                  <a:lnTo>
                    <a:pt x="135001" y="406577"/>
                  </a:lnTo>
                  <a:lnTo>
                    <a:pt x="189725" y="406577"/>
                  </a:lnTo>
                  <a:lnTo>
                    <a:pt x="189801" y="420624"/>
                  </a:lnTo>
                  <a:lnTo>
                    <a:pt x="194576" y="460844"/>
                  </a:lnTo>
                  <a:lnTo>
                    <a:pt x="208610" y="499021"/>
                  </a:lnTo>
                  <a:lnTo>
                    <a:pt x="231025" y="533006"/>
                  </a:lnTo>
                  <a:lnTo>
                    <a:pt x="260997" y="561378"/>
                  </a:lnTo>
                  <a:lnTo>
                    <a:pt x="260934" y="596658"/>
                  </a:lnTo>
                  <a:lnTo>
                    <a:pt x="187553" y="641667"/>
                  </a:lnTo>
                  <a:lnTo>
                    <a:pt x="147878" y="656831"/>
                  </a:lnTo>
                  <a:lnTo>
                    <a:pt x="109702" y="673836"/>
                  </a:lnTo>
                  <a:lnTo>
                    <a:pt x="73545" y="693762"/>
                  </a:lnTo>
                  <a:lnTo>
                    <a:pt x="39954" y="717626"/>
                  </a:lnTo>
                  <a:lnTo>
                    <a:pt x="10795" y="753135"/>
                  </a:lnTo>
                  <a:lnTo>
                    <a:pt x="0" y="797547"/>
                  </a:lnTo>
                  <a:lnTo>
                    <a:pt x="0" y="998778"/>
                  </a:lnTo>
                  <a:lnTo>
                    <a:pt x="35026" y="1017143"/>
                  </a:lnTo>
                  <a:lnTo>
                    <a:pt x="75209" y="1029601"/>
                  </a:lnTo>
                  <a:lnTo>
                    <a:pt x="124167" y="1039774"/>
                  </a:lnTo>
                  <a:lnTo>
                    <a:pt x="180098" y="1047686"/>
                  </a:lnTo>
                  <a:lnTo>
                    <a:pt x="241223" y="1053325"/>
                  </a:lnTo>
                  <a:lnTo>
                    <a:pt x="305739" y="1056703"/>
                  </a:lnTo>
                  <a:lnTo>
                    <a:pt x="371881" y="1057821"/>
                  </a:lnTo>
                  <a:lnTo>
                    <a:pt x="438086" y="1056703"/>
                  </a:lnTo>
                  <a:lnTo>
                    <a:pt x="502323" y="1053325"/>
                  </a:lnTo>
                  <a:lnTo>
                    <a:pt x="562762" y="1047686"/>
                  </a:lnTo>
                  <a:lnTo>
                    <a:pt x="617601" y="1039774"/>
                  </a:lnTo>
                  <a:lnTo>
                    <a:pt x="617753" y="1039774"/>
                  </a:lnTo>
                  <a:lnTo>
                    <a:pt x="640943" y="1034783"/>
                  </a:lnTo>
                  <a:lnTo>
                    <a:pt x="650976" y="1032624"/>
                  </a:lnTo>
                  <a:lnTo>
                    <a:pt x="665695" y="1029462"/>
                  </a:lnTo>
                  <a:lnTo>
                    <a:pt x="704113" y="1016901"/>
                  </a:lnTo>
                  <a:lnTo>
                    <a:pt x="731520" y="1002017"/>
                  </a:lnTo>
                  <a:lnTo>
                    <a:pt x="736193" y="998423"/>
                  </a:lnTo>
                  <a:lnTo>
                    <a:pt x="736549" y="798626"/>
                  </a:lnTo>
                  <a:close/>
                </a:path>
                <a:path w="1572259" h="1057910">
                  <a:moveTo>
                    <a:pt x="1572171" y="673100"/>
                  </a:moveTo>
                  <a:lnTo>
                    <a:pt x="1568869" y="651510"/>
                  </a:lnTo>
                  <a:lnTo>
                    <a:pt x="1560880" y="629920"/>
                  </a:lnTo>
                  <a:lnTo>
                    <a:pt x="1548434" y="610870"/>
                  </a:lnTo>
                  <a:lnTo>
                    <a:pt x="1548422" y="673100"/>
                  </a:lnTo>
                  <a:lnTo>
                    <a:pt x="1548422" y="862330"/>
                  </a:lnTo>
                  <a:lnTo>
                    <a:pt x="1482407" y="886460"/>
                  </a:lnTo>
                  <a:lnTo>
                    <a:pt x="1436471" y="895350"/>
                  </a:lnTo>
                  <a:lnTo>
                    <a:pt x="1384134" y="901700"/>
                  </a:lnTo>
                  <a:lnTo>
                    <a:pt x="1327035" y="906780"/>
                  </a:lnTo>
                  <a:lnTo>
                    <a:pt x="1266837" y="909320"/>
                  </a:lnTo>
                  <a:lnTo>
                    <a:pt x="1371244" y="533400"/>
                  </a:lnTo>
                  <a:lnTo>
                    <a:pt x="1417066" y="552450"/>
                  </a:lnTo>
                  <a:lnTo>
                    <a:pt x="1456474" y="571500"/>
                  </a:lnTo>
                  <a:lnTo>
                    <a:pt x="1489811" y="590550"/>
                  </a:lnTo>
                  <a:lnTo>
                    <a:pt x="1530311" y="624840"/>
                  </a:lnTo>
                  <a:lnTo>
                    <a:pt x="1548422" y="673100"/>
                  </a:lnTo>
                  <a:lnTo>
                    <a:pt x="1548422" y="610857"/>
                  </a:lnTo>
                  <a:lnTo>
                    <a:pt x="1505483" y="574040"/>
                  </a:lnTo>
                  <a:lnTo>
                    <a:pt x="1438135" y="535940"/>
                  </a:lnTo>
                  <a:lnTo>
                    <a:pt x="1432179" y="533400"/>
                  </a:lnTo>
                  <a:lnTo>
                    <a:pt x="1396441" y="518160"/>
                  </a:lnTo>
                  <a:lnTo>
                    <a:pt x="1420050" y="510540"/>
                  </a:lnTo>
                  <a:lnTo>
                    <a:pt x="1439811" y="501650"/>
                  </a:lnTo>
                  <a:lnTo>
                    <a:pt x="1442110" y="500380"/>
                  </a:lnTo>
                  <a:lnTo>
                    <a:pt x="1453616" y="494030"/>
                  </a:lnTo>
                  <a:lnTo>
                    <a:pt x="1459395" y="491490"/>
                  </a:lnTo>
                  <a:lnTo>
                    <a:pt x="1463078" y="488950"/>
                  </a:lnTo>
                  <a:lnTo>
                    <a:pt x="1464094" y="486410"/>
                  </a:lnTo>
                  <a:lnTo>
                    <a:pt x="1465237" y="482600"/>
                  </a:lnTo>
                  <a:lnTo>
                    <a:pt x="1465237" y="478790"/>
                  </a:lnTo>
                  <a:lnTo>
                    <a:pt x="1464094" y="474980"/>
                  </a:lnTo>
                  <a:lnTo>
                    <a:pt x="1461554" y="473710"/>
                  </a:lnTo>
                  <a:lnTo>
                    <a:pt x="1440281" y="452120"/>
                  </a:lnTo>
                  <a:lnTo>
                    <a:pt x="1436763" y="447763"/>
                  </a:lnTo>
                  <a:lnTo>
                    <a:pt x="1436763" y="478790"/>
                  </a:lnTo>
                  <a:lnTo>
                    <a:pt x="1416888" y="487680"/>
                  </a:lnTo>
                  <a:lnTo>
                    <a:pt x="1391488" y="496570"/>
                  </a:lnTo>
                  <a:lnTo>
                    <a:pt x="1364056" y="500380"/>
                  </a:lnTo>
                  <a:lnTo>
                    <a:pt x="1348917" y="497420"/>
                  </a:lnTo>
                  <a:lnTo>
                    <a:pt x="1348917" y="524510"/>
                  </a:lnTo>
                  <a:lnTo>
                    <a:pt x="1346758" y="533400"/>
                  </a:lnTo>
                  <a:lnTo>
                    <a:pt x="1337043" y="539140"/>
                  </a:lnTo>
                  <a:lnTo>
                    <a:pt x="1337043" y="566420"/>
                  </a:lnTo>
                  <a:lnTo>
                    <a:pt x="1241996" y="909320"/>
                  </a:lnTo>
                  <a:lnTo>
                    <a:pt x="1189799" y="909320"/>
                  </a:lnTo>
                  <a:lnTo>
                    <a:pt x="1164602" y="818413"/>
                  </a:lnTo>
                  <a:lnTo>
                    <a:pt x="1164602" y="909320"/>
                  </a:lnTo>
                  <a:lnTo>
                    <a:pt x="1105509" y="906780"/>
                  </a:lnTo>
                  <a:lnTo>
                    <a:pt x="1049210" y="901700"/>
                  </a:lnTo>
                  <a:lnTo>
                    <a:pt x="997242" y="894080"/>
                  </a:lnTo>
                  <a:lnTo>
                    <a:pt x="951179" y="885190"/>
                  </a:lnTo>
                  <a:lnTo>
                    <a:pt x="912596" y="875030"/>
                  </a:lnTo>
                  <a:lnTo>
                    <a:pt x="883081" y="862330"/>
                  </a:lnTo>
                  <a:lnTo>
                    <a:pt x="883081" y="673100"/>
                  </a:lnTo>
                  <a:lnTo>
                    <a:pt x="901141" y="623570"/>
                  </a:lnTo>
                  <a:lnTo>
                    <a:pt x="941781" y="589280"/>
                  </a:lnTo>
                  <a:lnTo>
                    <a:pt x="975093" y="570230"/>
                  </a:lnTo>
                  <a:lnTo>
                    <a:pt x="1014425" y="551180"/>
                  </a:lnTo>
                  <a:lnTo>
                    <a:pt x="1060196" y="532130"/>
                  </a:lnTo>
                  <a:lnTo>
                    <a:pt x="1164602" y="909320"/>
                  </a:lnTo>
                  <a:lnTo>
                    <a:pt x="1164602" y="818413"/>
                  </a:lnTo>
                  <a:lnTo>
                    <a:pt x="1094765" y="566420"/>
                  </a:lnTo>
                  <a:lnTo>
                    <a:pt x="1120038" y="576580"/>
                  </a:lnTo>
                  <a:lnTo>
                    <a:pt x="1149299" y="584200"/>
                  </a:lnTo>
                  <a:lnTo>
                    <a:pt x="1181519" y="588010"/>
                  </a:lnTo>
                  <a:lnTo>
                    <a:pt x="1215720" y="590550"/>
                  </a:lnTo>
                  <a:lnTo>
                    <a:pt x="1249908" y="588010"/>
                  </a:lnTo>
                  <a:lnTo>
                    <a:pt x="1282179" y="584200"/>
                  </a:lnTo>
                  <a:lnTo>
                    <a:pt x="1311554" y="576580"/>
                  </a:lnTo>
                  <a:lnTo>
                    <a:pt x="1337043" y="566420"/>
                  </a:lnTo>
                  <a:lnTo>
                    <a:pt x="1337043" y="539140"/>
                  </a:lnTo>
                  <a:lnTo>
                    <a:pt x="1323098" y="547370"/>
                  </a:lnTo>
                  <a:lnTo>
                    <a:pt x="1292212" y="557530"/>
                  </a:lnTo>
                  <a:lnTo>
                    <a:pt x="1255928" y="563880"/>
                  </a:lnTo>
                  <a:lnTo>
                    <a:pt x="1216075" y="566420"/>
                  </a:lnTo>
                  <a:lnTo>
                    <a:pt x="1176058" y="563880"/>
                  </a:lnTo>
                  <a:lnTo>
                    <a:pt x="1108595" y="547370"/>
                  </a:lnTo>
                  <a:lnTo>
                    <a:pt x="1082878" y="524510"/>
                  </a:lnTo>
                  <a:lnTo>
                    <a:pt x="1103033" y="515620"/>
                  </a:lnTo>
                  <a:lnTo>
                    <a:pt x="1104125" y="515620"/>
                  </a:lnTo>
                  <a:lnTo>
                    <a:pt x="1105204" y="514350"/>
                  </a:lnTo>
                  <a:lnTo>
                    <a:pt x="1107719" y="514350"/>
                  </a:lnTo>
                  <a:lnTo>
                    <a:pt x="1108798" y="513080"/>
                  </a:lnTo>
                  <a:lnTo>
                    <a:pt x="1119035" y="505460"/>
                  </a:lnTo>
                  <a:lnTo>
                    <a:pt x="1124356" y="499110"/>
                  </a:lnTo>
                  <a:lnTo>
                    <a:pt x="1126477" y="496570"/>
                  </a:lnTo>
                  <a:lnTo>
                    <a:pt x="1131023" y="485140"/>
                  </a:lnTo>
                  <a:lnTo>
                    <a:pt x="1132560" y="472440"/>
                  </a:lnTo>
                  <a:lnTo>
                    <a:pt x="1132560" y="450850"/>
                  </a:lnTo>
                  <a:lnTo>
                    <a:pt x="1152029" y="459740"/>
                  </a:lnTo>
                  <a:lnTo>
                    <a:pt x="1172565" y="466090"/>
                  </a:lnTo>
                  <a:lnTo>
                    <a:pt x="1193965" y="469900"/>
                  </a:lnTo>
                  <a:lnTo>
                    <a:pt x="1216075" y="471170"/>
                  </a:lnTo>
                  <a:lnTo>
                    <a:pt x="1237970" y="469900"/>
                  </a:lnTo>
                  <a:lnTo>
                    <a:pt x="1259268" y="466090"/>
                  </a:lnTo>
                  <a:lnTo>
                    <a:pt x="1279753" y="459740"/>
                  </a:lnTo>
                  <a:lnTo>
                    <a:pt x="1299235" y="450850"/>
                  </a:lnTo>
                  <a:lnTo>
                    <a:pt x="1299235" y="472440"/>
                  </a:lnTo>
                  <a:lnTo>
                    <a:pt x="1300937" y="485140"/>
                  </a:lnTo>
                  <a:lnTo>
                    <a:pt x="1305839" y="496570"/>
                  </a:lnTo>
                  <a:lnTo>
                    <a:pt x="1313662" y="506730"/>
                  </a:lnTo>
                  <a:lnTo>
                    <a:pt x="1324076" y="513080"/>
                  </a:lnTo>
                  <a:lnTo>
                    <a:pt x="1325156" y="513080"/>
                  </a:lnTo>
                  <a:lnTo>
                    <a:pt x="1326235" y="514350"/>
                  </a:lnTo>
                  <a:lnTo>
                    <a:pt x="1327683" y="514350"/>
                  </a:lnTo>
                  <a:lnTo>
                    <a:pt x="1328762" y="515620"/>
                  </a:lnTo>
                  <a:lnTo>
                    <a:pt x="1348917" y="524510"/>
                  </a:lnTo>
                  <a:lnTo>
                    <a:pt x="1348917" y="497420"/>
                  </a:lnTo>
                  <a:lnTo>
                    <a:pt x="1338122" y="495300"/>
                  </a:lnTo>
                  <a:lnTo>
                    <a:pt x="1329474" y="491490"/>
                  </a:lnTo>
                  <a:lnTo>
                    <a:pt x="1324800" y="482600"/>
                  </a:lnTo>
                  <a:lnTo>
                    <a:pt x="1324800" y="450850"/>
                  </a:lnTo>
                  <a:lnTo>
                    <a:pt x="1324800" y="448310"/>
                  </a:lnTo>
                  <a:lnTo>
                    <a:pt x="1324800" y="436880"/>
                  </a:lnTo>
                  <a:lnTo>
                    <a:pt x="1353997" y="408940"/>
                  </a:lnTo>
                  <a:lnTo>
                    <a:pt x="1376489" y="375920"/>
                  </a:lnTo>
                  <a:lnTo>
                    <a:pt x="1390954" y="337820"/>
                  </a:lnTo>
                  <a:lnTo>
                    <a:pt x="1396072" y="294640"/>
                  </a:lnTo>
                  <a:lnTo>
                    <a:pt x="1393913" y="259080"/>
                  </a:lnTo>
                  <a:lnTo>
                    <a:pt x="1393913" y="256540"/>
                  </a:lnTo>
                  <a:lnTo>
                    <a:pt x="1392834" y="254000"/>
                  </a:lnTo>
                  <a:lnTo>
                    <a:pt x="1390319" y="251460"/>
                  </a:lnTo>
                  <a:lnTo>
                    <a:pt x="1388160" y="247650"/>
                  </a:lnTo>
                  <a:lnTo>
                    <a:pt x="1383474" y="245110"/>
                  </a:lnTo>
                  <a:lnTo>
                    <a:pt x="1379880" y="242570"/>
                  </a:lnTo>
                  <a:lnTo>
                    <a:pt x="1373289" y="238760"/>
                  </a:lnTo>
                  <a:lnTo>
                    <a:pt x="1369085" y="235572"/>
                  </a:lnTo>
                  <a:lnTo>
                    <a:pt x="1369085" y="266700"/>
                  </a:lnTo>
                  <a:lnTo>
                    <a:pt x="1369085" y="294640"/>
                  </a:lnTo>
                  <a:lnTo>
                    <a:pt x="1361770" y="342900"/>
                  </a:lnTo>
                  <a:lnTo>
                    <a:pt x="1340256" y="386080"/>
                  </a:lnTo>
                  <a:lnTo>
                    <a:pt x="1307096" y="419100"/>
                  </a:lnTo>
                  <a:lnTo>
                    <a:pt x="1264843" y="440690"/>
                  </a:lnTo>
                  <a:lnTo>
                    <a:pt x="1216075" y="448310"/>
                  </a:lnTo>
                  <a:lnTo>
                    <a:pt x="1215720" y="448310"/>
                  </a:lnTo>
                  <a:lnTo>
                    <a:pt x="1166749" y="440690"/>
                  </a:lnTo>
                  <a:lnTo>
                    <a:pt x="1124331" y="419100"/>
                  </a:lnTo>
                  <a:lnTo>
                    <a:pt x="1090955" y="386080"/>
                  </a:lnTo>
                  <a:lnTo>
                    <a:pt x="1069111" y="342900"/>
                  </a:lnTo>
                  <a:lnTo>
                    <a:pt x="1061275" y="294640"/>
                  </a:lnTo>
                  <a:lnTo>
                    <a:pt x="1061275" y="247650"/>
                  </a:lnTo>
                  <a:lnTo>
                    <a:pt x="1099502" y="243840"/>
                  </a:lnTo>
                  <a:lnTo>
                    <a:pt x="1140066" y="234950"/>
                  </a:lnTo>
                  <a:lnTo>
                    <a:pt x="1178674" y="223520"/>
                  </a:lnTo>
                  <a:lnTo>
                    <a:pt x="1211033" y="212090"/>
                  </a:lnTo>
                  <a:lnTo>
                    <a:pt x="1222921" y="205740"/>
                  </a:lnTo>
                  <a:lnTo>
                    <a:pt x="1246936" y="194310"/>
                  </a:lnTo>
                  <a:lnTo>
                    <a:pt x="1268730" y="181610"/>
                  </a:lnTo>
                  <a:lnTo>
                    <a:pt x="1289837" y="167640"/>
                  </a:lnTo>
                  <a:lnTo>
                    <a:pt x="1311833" y="148590"/>
                  </a:lnTo>
                  <a:lnTo>
                    <a:pt x="1314577" y="163830"/>
                  </a:lnTo>
                  <a:lnTo>
                    <a:pt x="1324800" y="209550"/>
                  </a:lnTo>
                  <a:lnTo>
                    <a:pt x="1350086" y="251460"/>
                  </a:lnTo>
                  <a:lnTo>
                    <a:pt x="1365478" y="264160"/>
                  </a:lnTo>
                  <a:lnTo>
                    <a:pt x="1366558" y="265430"/>
                  </a:lnTo>
                  <a:lnTo>
                    <a:pt x="1367637" y="265430"/>
                  </a:lnTo>
                  <a:lnTo>
                    <a:pt x="1369085" y="266700"/>
                  </a:lnTo>
                  <a:lnTo>
                    <a:pt x="1369085" y="235572"/>
                  </a:lnTo>
                  <a:lnTo>
                    <a:pt x="1348397" y="203200"/>
                  </a:lnTo>
                  <a:lnTo>
                    <a:pt x="1338961" y="165100"/>
                  </a:lnTo>
                  <a:lnTo>
                    <a:pt x="1335595" y="143510"/>
                  </a:lnTo>
                  <a:lnTo>
                    <a:pt x="1334516" y="138430"/>
                  </a:lnTo>
                  <a:lnTo>
                    <a:pt x="1332001" y="134620"/>
                  </a:lnTo>
                  <a:lnTo>
                    <a:pt x="1329842" y="130810"/>
                  </a:lnTo>
                  <a:lnTo>
                    <a:pt x="1325156" y="125730"/>
                  </a:lnTo>
                  <a:lnTo>
                    <a:pt x="1319034" y="124460"/>
                  </a:lnTo>
                  <a:lnTo>
                    <a:pt x="1307515" y="124460"/>
                  </a:lnTo>
                  <a:lnTo>
                    <a:pt x="1301394" y="125730"/>
                  </a:lnTo>
                  <a:lnTo>
                    <a:pt x="1297800" y="129540"/>
                  </a:lnTo>
                  <a:lnTo>
                    <a:pt x="1276985" y="146050"/>
                  </a:lnTo>
                  <a:lnTo>
                    <a:pt x="1257427" y="160020"/>
                  </a:lnTo>
                  <a:lnTo>
                    <a:pt x="1236992" y="171450"/>
                  </a:lnTo>
                  <a:lnTo>
                    <a:pt x="1213561" y="182880"/>
                  </a:lnTo>
                  <a:lnTo>
                    <a:pt x="1201674" y="189230"/>
                  </a:lnTo>
                  <a:lnTo>
                    <a:pt x="1168768" y="200660"/>
                  </a:lnTo>
                  <a:lnTo>
                    <a:pt x="1128814" y="212090"/>
                  </a:lnTo>
                  <a:lnTo>
                    <a:pt x="1087310" y="219710"/>
                  </a:lnTo>
                  <a:lnTo>
                    <a:pt x="1049756" y="223520"/>
                  </a:lnTo>
                  <a:lnTo>
                    <a:pt x="1042555" y="223520"/>
                  </a:lnTo>
                  <a:lnTo>
                    <a:pt x="1037882" y="227330"/>
                  </a:lnTo>
                  <a:lnTo>
                    <a:pt x="1037882" y="293370"/>
                  </a:lnTo>
                  <a:lnTo>
                    <a:pt x="1042987" y="335280"/>
                  </a:lnTo>
                  <a:lnTo>
                    <a:pt x="1057452" y="373380"/>
                  </a:lnTo>
                  <a:lnTo>
                    <a:pt x="1079944" y="407670"/>
                  </a:lnTo>
                  <a:lnTo>
                    <a:pt x="1109154" y="435610"/>
                  </a:lnTo>
                  <a:lnTo>
                    <a:pt x="1109154" y="472440"/>
                  </a:lnTo>
                  <a:lnTo>
                    <a:pt x="1068476" y="499110"/>
                  </a:lnTo>
                  <a:lnTo>
                    <a:pt x="1040307" y="496570"/>
                  </a:lnTo>
                  <a:lnTo>
                    <a:pt x="1014158" y="488950"/>
                  </a:lnTo>
                  <a:lnTo>
                    <a:pt x="993952" y="481330"/>
                  </a:lnTo>
                  <a:lnTo>
                    <a:pt x="1001395" y="469900"/>
                  </a:lnTo>
                  <a:lnTo>
                    <a:pt x="1007821" y="455930"/>
                  </a:lnTo>
                  <a:lnTo>
                    <a:pt x="1012888" y="441960"/>
                  </a:lnTo>
                  <a:lnTo>
                    <a:pt x="1016279" y="426720"/>
                  </a:lnTo>
                  <a:lnTo>
                    <a:pt x="1017816" y="408940"/>
                  </a:lnTo>
                  <a:lnTo>
                    <a:pt x="1017892" y="384810"/>
                  </a:lnTo>
                  <a:lnTo>
                    <a:pt x="1016889" y="360680"/>
                  </a:lnTo>
                  <a:lnTo>
                    <a:pt x="1016774" y="358140"/>
                  </a:lnTo>
                  <a:lnTo>
                    <a:pt x="1015199" y="328930"/>
                  </a:lnTo>
                  <a:lnTo>
                    <a:pt x="1013548" y="302260"/>
                  </a:lnTo>
                  <a:lnTo>
                    <a:pt x="1012101" y="274320"/>
                  </a:lnTo>
                  <a:lnTo>
                    <a:pt x="1012037" y="273050"/>
                  </a:lnTo>
                  <a:lnTo>
                    <a:pt x="1011555" y="259080"/>
                  </a:lnTo>
                  <a:lnTo>
                    <a:pt x="1011466" y="256540"/>
                  </a:lnTo>
                  <a:lnTo>
                    <a:pt x="1011377" y="254000"/>
                  </a:lnTo>
                  <a:lnTo>
                    <a:pt x="1011288" y="251460"/>
                  </a:lnTo>
                  <a:lnTo>
                    <a:pt x="1011250" y="250190"/>
                  </a:lnTo>
                  <a:lnTo>
                    <a:pt x="1011161" y="247650"/>
                  </a:lnTo>
                  <a:lnTo>
                    <a:pt x="1011072" y="245110"/>
                  </a:lnTo>
                  <a:lnTo>
                    <a:pt x="1010983" y="242570"/>
                  </a:lnTo>
                  <a:lnTo>
                    <a:pt x="1010856" y="234950"/>
                  </a:lnTo>
                  <a:lnTo>
                    <a:pt x="1010742" y="226060"/>
                  </a:lnTo>
                  <a:lnTo>
                    <a:pt x="1010627" y="217170"/>
                  </a:lnTo>
                  <a:lnTo>
                    <a:pt x="1010513" y="208280"/>
                  </a:lnTo>
                  <a:lnTo>
                    <a:pt x="1013929" y="152400"/>
                  </a:lnTo>
                  <a:lnTo>
                    <a:pt x="1024686" y="109220"/>
                  </a:lnTo>
                  <a:lnTo>
                    <a:pt x="1071003" y="52070"/>
                  </a:lnTo>
                  <a:lnTo>
                    <a:pt x="1110551" y="34290"/>
                  </a:lnTo>
                  <a:lnTo>
                    <a:pt x="1151991" y="24130"/>
                  </a:lnTo>
                  <a:lnTo>
                    <a:pt x="1194523" y="22860"/>
                  </a:lnTo>
                  <a:lnTo>
                    <a:pt x="1237322" y="30480"/>
                  </a:lnTo>
                  <a:lnTo>
                    <a:pt x="1278356" y="48260"/>
                  </a:lnTo>
                  <a:lnTo>
                    <a:pt x="1319682" y="81280"/>
                  </a:lnTo>
                  <a:lnTo>
                    <a:pt x="1326235" y="91440"/>
                  </a:lnTo>
                  <a:lnTo>
                    <a:pt x="1332357" y="93980"/>
                  </a:lnTo>
                  <a:lnTo>
                    <a:pt x="1337043" y="92710"/>
                  </a:lnTo>
                  <a:lnTo>
                    <a:pt x="1350187" y="90170"/>
                  </a:lnTo>
                  <a:lnTo>
                    <a:pt x="1364754" y="88900"/>
                  </a:lnTo>
                  <a:lnTo>
                    <a:pt x="1378242" y="90170"/>
                  </a:lnTo>
                  <a:lnTo>
                    <a:pt x="1418577" y="121920"/>
                  </a:lnTo>
                  <a:lnTo>
                    <a:pt x="1429359" y="181610"/>
                  </a:lnTo>
                  <a:lnTo>
                    <a:pt x="1429423" y="186690"/>
                  </a:lnTo>
                  <a:lnTo>
                    <a:pt x="1428026" y="212090"/>
                  </a:lnTo>
                  <a:lnTo>
                    <a:pt x="1427962" y="213360"/>
                  </a:lnTo>
                  <a:lnTo>
                    <a:pt x="1423797" y="246380"/>
                  </a:lnTo>
                  <a:lnTo>
                    <a:pt x="1418005" y="279400"/>
                  </a:lnTo>
                  <a:lnTo>
                    <a:pt x="1411554" y="312420"/>
                  </a:lnTo>
                  <a:lnTo>
                    <a:pt x="1406664" y="339090"/>
                  </a:lnTo>
                  <a:lnTo>
                    <a:pt x="1402689" y="364490"/>
                  </a:lnTo>
                  <a:lnTo>
                    <a:pt x="1400263" y="384810"/>
                  </a:lnTo>
                  <a:lnTo>
                    <a:pt x="1400048" y="400050"/>
                  </a:lnTo>
                  <a:lnTo>
                    <a:pt x="1400035" y="401320"/>
                  </a:lnTo>
                  <a:lnTo>
                    <a:pt x="1404861" y="425450"/>
                  </a:lnTo>
                  <a:lnTo>
                    <a:pt x="1414335" y="447040"/>
                  </a:lnTo>
                  <a:lnTo>
                    <a:pt x="1425854" y="464820"/>
                  </a:lnTo>
                  <a:lnTo>
                    <a:pt x="1436763" y="478790"/>
                  </a:lnTo>
                  <a:lnTo>
                    <a:pt x="1436763" y="447763"/>
                  </a:lnTo>
                  <a:lnTo>
                    <a:pt x="1429004" y="438150"/>
                  </a:lnTo>
                  <a:lnTo>
                    <a:pt x="1423924" y="422910"/>
                  </a:lnTo>
                  <a:lnTo>
                    <a:pt x="1421282" y="400050"/>
                  </a:lnTo>
                  <a:lnTo>
                    <a:pt x="1421663" y="386080"/>
                  </a:lnTo>
                  <a:lnTo>
                    <a:pt x="1424114" y="365760"/>
                  </a:lnTo>
                  <a:lnTo>
                    <a:pt x="1428102" y="344170"/>
                  </a:lnTo>
                  <a:lnTo>
                    <a:pt x="1433156" y="318770"/>
                  </a:lnTo>
                  <a:lnTo>
                    <a:pt x="1439392" y="284480"/>
                  </a:lnTo>
                  <a:lnTo>
                    <a:pt x="1445056" y="250190"/>
                  </a:lnTo>
                  <a:lnTo>
                    <a:pt x="1449171" y="217170"/>
                  </a:lnTo>
                  <a:lnTo>
                    <a:pt x="1450568" y="189230"/>
                  </a:lnTo>
                  <a:lnTo>
                    <a:pt x="1450467" y="181610"/>
                  </a:lnTo>
                  <a:lnTo>
                    <a:pt x="1447990" y="148590"/>
                  </a:lnTo>
                  <a:lnTo>
                    <a:pt x="1447901" y="147320"/>
                  </a:lnTo>
                  <a:lnTo>
                    <a:pt x="1421930" y="91440"/>
                  </a:lnTo>
                  <a:lnTo>
                    <a:pt x="1386789" y="69850"/>
                  </a:lnTo>
                  <a:lnTo>
                    <a:pt x="1383220" y="68580"/>
                  </a:lnTo>
                  <a:lnTo>
                    <a:pt x="1366862" y="67310"/>
                  </a:lnTo>
                  <a:lnTo>
                    <a:pt x="1350987" y="67310"/>
                  </a:lnTo>
                  <a:lnTo>
                    <a:pt x="1338122" y="69850"/>
                  </a:lnTo>
                  <a:lnTo>
                    <a:pt x="1326692" y="55880"/>
                  </a:lnTo>
                  <a:lnTo>
                    <a:pt x="1307731" y="40640"/>
                  </a:lnTo>
                  <a:lnTo>
                    <a:pt x="1279944" y="22860"/>
                  </a:lnTo>
                  <a:lnTo>
                    <a:pt x="1241996" y="7620"/>
                  </a:lnTo>
                  <a:lnTo>
                    <a:pt x="1194295" y="0"/>
                  </a:lnTo>
                  <a:lnTo>
                    <a:pt x="1146860" y="1270"/>
                  </a:lnTo>
                  <a:lnTo>
                    <a:pt x="1100645" y="12700"/>
                  </a:lnTo>
                  <a:lnTo>
                    <a:pt x="1056601" y="31750"/>
                  </a:lnTo>
                  <a:lnTo>
                    <a:pt x="1023721" y="60960"/>
                  </a:lnTo>
                  <a:lnTo>
                    <a:pt x="1001242" y="97790"/>
                  </a:lnTo>
                  <a:lnTo>
                    <a:pt x="988352" y="147320"/>
                  </a:lnTo>
                  <a:lnTo>
                    <a:pt x="984313" y="208280"/>
                  </a:lnTo>
                  <a:lnTo>
                    <a:pt x="984427" y="227330"/>
                  </a:lnTo>
                  <a:lnTo>
                    <a:pt x="984554" y="238760"/>
                  </a:lnTo>
                  <a:lnTo>
                    <a:pt x="984656" y="245110"/>
                  </a:lnTo>
                  <a:lnTo>
                    <a:pt x="985583" y="273050"/>
                  </a:lnTo>
                  <a:lnTo>
                    <a:pt x="985621" y="274320"/>
                  </a:lnTo>
                  <a:lnTo>
                    <a:pt x="986993" y="302260"/>
                  </a:lnTo>
                  <a:lnTo>
                    <a:pt x="987120" y="304800"/>
                  </a:lnTo>
                  <a:lnTo>
                    <a:pt x="988923" y="331470"/>
                  </a:lnTo>
                  <a:lnTo>
                    <a:pt x="990498" y="360680"/>
                  </a:lnTo>
                  <a:lnTo>
                    <a:pt x="991616" y="384810"/>
                  </a:lnTo>
                  <a:lnTo>
                    <a:pt x="991539" y="407670"/>
                  </a:lnTo>
                  <a:lnTo>
                    <a:pt x="990003" y="425450"/>
                  </a:lnTo>
                  <a:lnTo>
                    <a:pt x="972680" y="468630"/>
                  </a:lnTo>
                  <a:lnTo>
                    <a:pt x="961555" y="482600"/>
                  </a:lnTo>
                  <a:lnTo>
                    <a:pt x="961555" y="494030"/>
                  </a:lnTo>
                  <a:lnTo>
                    <a:pt x="964082" y="495300"/>
                  </a:lnTo>
                  <a:lnTo>
                    <a:pt x="967676" y="497840"/>
                  </a:lnTo>
                  <a:lnTo>
                    <a:pt x="973543" y="501650"/>
                  </a:lnTo>
                  <a:lnTo>
                    <a:pt x="986840" y="506730"/>
                  </a:lnTo>
                  <a:lnTo>
                    <a:pt x="1005941" y="514350"/>
                  </a:lnTo>
                  <a:lnTo>
                    <a:pt x="1029233" y="520700"/>
                  </a:lnTo>
                  <a:lnTo>
                    <a:pt x="988390" y="537210"/>
                  </a:lnTo>
                  <a:lnTo>
                    <a:pt x="953084" y="556260"/>
                  </a:lnTo>
                  <a:lnTo>
                    <a:pt x="897483" y="594360"/>
                  </a:lnTo>
                  <a:lnTo>
                    <a:pt x="870432" y="629920"/>
                  </a:lnTo>
                  <a:lnTo>
                    <a:pt x="859320" y="673100"/>
                  </a:lnTo>
                  <a:lnTo>
                    <a:pt x="859320" y="873760"/>
                  </a:lnTo>
                  <a:lnTo>
                    <a:pt x="893381" y="891540"/>
                  </a:lnTo>
                  <a:lnTo>
                    <a:pt x="932637" y="904240"/>
                  </a:lnTo>
                  <a:lnTo>
                    <a:pt x="980109" y="914400"/>
                  </a:lnTo>
                  <a:lnTo>
                    <a:pt x="1034161" y="922020"/>
                  </a:lnTo>
                  <a:lnTo>
                    <a:pt x="1093139" y="928370"/>
                  </a:lnTo>
                  <a:lnTo>
                    <a:pt x="1155395" y="932180"/>
                  </a:lnTo>
                  <a:lnTo>
                    <a:pt x="1283131" y="932180"/>
                  </a:lnTo>
                  <a:lnTo>
                    <a:pt x="1345069" y="928370"/>
                  </a:lnTo>
                  <a:lnTo>
                    <a:pt x="1403464" y="922020"/>
                  </a:lnTo>
                  <a:lnTo>
                    <a:pt x="1456588" y="914400"/>
                  </a:lnTo>
                  <a:lnTo>
                    <a:pt x="1479677" y="909320"/>
                  </a:lnTo>
                  <a:lnTo>
                    <a:pt x="1502765" y="904240"/>
                  </a:lnTo>
                  <a:lnTo>
                    <a:pt x="1540281" y="891540"/>
                  </a:lnTo>
                  <a:lnTo>
                    <a:pt x="1567472" y="877570"/>
                  </a:lnTo>
                  <a:lnTo>
                    <a:pt x="1572171" y="873760"/>
                  </a:lnTo>
                  <a:lnTo>
                    <a:pt x="1572171" y="6731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 descr=""/>
          <p:cNvSpPr txBox="1"/>
          <p:nvPr/>
        </p:nvSpPr>
        <p:spPr>
          <a:xfrm>
            <a:off x="11279416" y="6930987"/>
            <a:ext cx="1591310" cy="1260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2700" spc="-10">
                <a:latin typeface="Noto Sans"/>
                <a:cs typeface="Noto Sans"/>
              </a:rPr>
              <a:t>+2.000</a:t>
            </a:r>
            <a:endParaRPr sz="2700">
              <a:latin typeface="Noto Sans"/>
              <a:cs typeface="Noto Sans"/>
            </a:endParaRPr>
          </a:p>
          <a:p>
            <a:pPr algn="ctr" marL="12700" marR="5080">
              <a:lnSpc>
                <a:spcPct val="100000"/>
              </a:lnSpc>
            </a:pPr>
            <a:r>
              <a:rPr dirty="0" sz="2700" spc="-15">
                <a:latin typeface="Noto Sans"/>
                <a:cs typeface="Noto Sans"/>
              </a:rPr>
              <a:t>profesore </a:t>
            </a:r>
            <a:r>
              <a:rPr dirty="0" sz="2700" spc="-50">
                <a:latin typeface="Noto Sans"/>
                <a:cs typeface="Noto Sans"/>
              </a:rPr>
              <a:t>s</a:t>
            </a:r>
            <a:endParaRPr sz="2700">
              <a:latin typeface="Noto Sans"/>
              <a:cs typeface="Noto Sans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11332705" y="1913524"/>
            <a:ext cx="984250" cy="2374265"/>
          </a:xfrm>
          <a:prstGeom prst="rect">
            <a:avLst/>
          </a:prstGeom>
        </p:spPr>
        <p:txBody>
          <a:bodyPr wrap="square" lIns="0" tIns="1809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25"/>
              </a:spcBef>
            </a:pPr>
            <a:r>
              <a:rPr dirty="0" sz="6600" spc="-25">
                <a:solidFill>
                  <a:srgbClr val="FFFFFF"/>
                </a:solidFill>
                <a:latin typeface="Noto Sans"/>
                <a:cs typeface="Noto Sans"/>
              </a:rPr>
              <a:t>+2</a:t>
            </a:r>
            <a:endParaRPr sz="6600">
              <a:latin typeface="Noto Sans"/>
              <a:cs typeface="Noto Sans"/>
            </a:endParaRPr>
          </a:p>
          <a:p>
            <a:pPr marL="12700">
              <a:lnSpc>
                <a:spcPct val="100000"/>
              </a:lnSpc>
              <a:spcBef>
                <a:spcPts val="1325"/>
              </a:spcBef>
            </a:pPr>
            <a:r>
              <a:rPr dirty="0" sz="6600" spc="-50">
                <a:solidFill>
                  <a:srgbClr val="FFFFFF"/>
                </a:solidFill>
                <a:latin typeface="Noto Sans"/>
                <a:cs typeface="Noto Sans"/>
              </a:rPr>
              <a:t>k</a:t>
            </a:r>
            <a:endParaRPr sz="6600">
              <a:latin typeface="Noto Sans"/>
              <a:cs typeface="Noto Sans"/>
            </a:endParaRPr>
          </a:p>
        </p:txBody>
      </p:sp>
      <p:grpSp>
        <p:nvGrpSpPr>
          <p:cNvPr id="26" name="object 26" descr=""/>
          <p:cNvGrpSpPr/>
          <p:nvPr/>
        </p:nvGrpSpPr>
        <p:grpSpPr>
          <a:xfrm>
            <a:off x="8068678" y="2112479"/>
            <a:ext cx="1896745" cy="4536440"/>
            <a:chOff x="8068678" y="2112479"/>
            <a:chExt cx="1896745" cy="4536440"/>
          </a:xfrm>
        </p:grpSpPr>
        <p:sp>
          <p:nvSpPr>
            <p:cNvPr id="27" name="object 27" descr=""/>
            <p:cNvSpPr/>
            <p:nvPr/>
          </p:nvSpPr>
          <p:spPr>
            <a:xfrm>
              <a:off x="8068678" y="2112479"/>
              <a:ext cx="1896745" cy="4536440"/>
            </a:xfrm>
            <a:custGeom>
              <a:avLst/>
              <a:gdLst/>
              <a:ahLst/>
              <a:cxnLst/>
              <a:rect l="l" t="t" r="r" b="b"/>
              <a:pathLst>
                <a:path w="1896745" h="4536440">
                  <a:moveTo>
                    <a:pt x="1896122" y="0"/>
                  </a:moveTo>
                  <a:lnTo>
                    <a:pt x="0" y="0"/>
                  </a:lnTo>
                  <a:lnTo>
                    <a:pt x="0" y="3629164"/>
                  </a:lnTo>
                  <a:lnTo>
                    <a:pt x="947877" y="4536363"/>
                  </a:lnTo>
                  <a:lnTo>
                    <a:pt x="1896122" y="3629164"/>
                  </a:lnTo>
                  <a:lnTo>
                    <a:pt x="1896122" y="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8412835" y="4433036"/>
              <a:ext cx="1220470" cy="657225"/>
            </a:xfrm>
            <a:custGeom>
              <a:avLst/>
              <a:gdLst/>
              <a:ahLst/>
              <a:cxnLst/>
              <a:rect l="l" t="t" r="r" b="b"/>
              <a:pathLst>
                <a:path w="1220470" h="657225">
                  <a:moveTo>
                    <a:pt x="231806" y="270001"/>
                  </a:moveTo>
                  <a:lnTo>
                    <a:pt x="147967" y="270001"/>
                  </a:lnTo>
                  <a:lnTo>
                    <a:pt x="246608" y="304558"/>
                  </a:lnTo>
                  <a:lnTo>
                    <a:pt x="246687" y="506158"/>
                  </a:lnTo>
                  <a:lnTo>
                    <a:pt x="269763" y="557987"/>
                  </a:lnTo>
                  <a:lnTo>
                    <a:pt x="333284" y="602635"/>
                  </a:lnTo>
                  <a:lnTo>
                    <a:pt x="377398" y="620976"/>
                  </a:lnTo>
                  <a:lnTo>
                    <a:pt x="428261" y="636047"/>
                  </a:lnTo>
                  <a:lnTo>
                    <a:pt x="484760" y="647384"/>
                  </a:lnTo>
                  <a:lnTo>
                    <a:pt x="545781" y="654525"/>
                  </a:lnTo>
                  <a:lnTo>
                    <a:pt x="610209" y="657009"/>
                  </a:lnTo>
                  <a:lnTo>
                    <a:pt x="674528" y="654525"/>
                  </a:lnTo>
                  <a:lnTo>
                    <a:pt x="735463" y="647384"/>
                  </a:lnTo>
                  <a:lnTo>
                    <a:pt x="791898" y="636047"/>
                  </a:lnTo>
                  <a:lnTo>
                    <a:pt x="814701" y="629285"/>
                  </a:lnTo>
                  <a:lnTo>
                    <a:pt x="610209" y="629285"/>
                  </a:lnTo>
                  <a:lnTo>
                    <a:pt x="541528" y="626327"/>
                  </a:lnTo>
                  <a:lnTo>
                    <a:pt x="478049" y="618045"/>
                  </a:lnTo>
                  <a:lnTo>
                    <a:pt x="420991" y="605325"/>
                  </a:lnTo>
                  <a:lnTo>
                    <a:pt x="371573" y="589052"/>
                  </a:lnTo>
                  <a:lnTo>
                    <a:pt x="331014" y="570114"/>
                  </a:lnTo>
                  <a:lnTo>
                    <a:pt x="281353" y="527780"/>
                  </a:lnTo>
                  <a:lnTo>
                    <a:pt x="274688" y="506158"/>
                  </a:lnTo>
                  <a:lnTo>
                    <a:pt x="274688" y="314286"/>
                  </a:lnTo>
                  <a:lnTo>
                    <a:pt x="358168" y="314286"/>
                  </a:lnTo>
                  <a:lnTo>
                    <a:pt x="231806" y="270001"/>
                  </a:lnTo>
                  <a:close/>
                </a:path>
                <a:path w="1220470" h="657225">
                  <a:moveTo>
                    <a:pt x="973442" y="314286"/>
                  </a:moveTo>
                  <a:lnTo>
                    <a:pt x="945362" y="314286"/>
                  </a:lnTo>
                  <a:lnTo>
                    <a:pt x="945362" y="506158"/>
                  </a:lnTo>
                  <a:lnTo>
                    <a:pt x="938698" y="527780"/>
                  </a:lnTo>
                  <a:lnTo>
                    <a:pt x="889055" y="570114"/>
                  </a:lnTo>
                  <a:lnTo>
                    <a:pt x="848523" y="589052"/>
                  </a:lnTo>
                  <a:lnTo>
                    <a:pt x="799149" y="605325"/>
                  </a:lnTo>
                  <a:lnTo>
                    <a:pt x="742156" y="618045"/>
                  </a:lnTo>
                  <a:lnTo>
                    <a:pt x="678769" y="626327"/>
                  </a:lnTo>
                  <a:lnTo>
                    <a:pt x="610209" y="629285"/>
                  </a:lnTo>
                  <a:lnTo>
                    <a:pt x="814701" y="629285"/>
                  </a:lnTo>
                  <a:lnTo>
                    <a:pt x="886798" y="602635"/>
                  </a:lnTo>
                  <a:lnTo>
                    <a:pt x="923029" y="581484"/>
                  </a:lnTo>
                  <a:lnTo>
                    <a:pt x="967468" y="532606"/>
                  </a:lnTo>
                  <a:lnTo>
                    <a:pt x="973363" y="506158"/>
                  </a:lnTo>
                  <a:lnTo>
                    <a:pt x="973442" y="314286"/>
                  </a:lnTo>
                  <a:close/>
                </a:path>
                <a:path w="1220470" h="657225">
                  <a:moveTo>
                    <a:pt x="610209" y="0"/>
                  </a:moveTo>
                  <a:lnTo>
                    <a:pt x="0" y="218160"/>
                  </a:lnTo>
                  <a:lnTo>
                    <a:pt x="120243" y="260286"/>
                  </a:lnTo>
                  <a:lnTo>
                    <a:pt x="120243" y="511200"/>
                  </a:lnTo>
                  <a:lnTo>
                    <a:pt x="126365" y="517321"/>
                  </a:lnTo>
                  <a:lnTo>
                    <a:pt x="141846" y="517321"/>
                  </a:lnTo>
                  <a:lnTo>
                    <a:pt x="147967" y="511200"/>
                  </a:lnTo>
                  <a:lnTo>
                    <a:pt x="147967" y="270001"/>
                  </a:lnTo>
                  <a:lnTo>
                    <a:pt x="231806" y="270001"/>
                  </a:lnTo>
                  <a:lnTo>
                    <a:pt x="83883" y="218160"/>
                  </a:lnTo>
                  <a:lnTo>
                    <a:pt x="83883" y="217805"/>
                  </a:lnTo>
                  <a:lnTo>
                    <a:pt x="609841" y="29883"/>
                  </a:lnTo>
                  <a:lnTo>
                    <a:pt x="693742" y="29883"/>
                  </a:lnTo>
                  <a:lnTo>
                    <a:pt x="610209" y="0"/>
                  </a:lnTo>
                  <a:close/>
                </a:path>
                <a:path w="1220470" h="657225">
                  <a:moveTo>
                    <a:pt x="358168" y="314286"/>
                  </a:moveTo>
                  <a:lnTo>
                    <a:pt x="274688" y="314286"/>
                  </a:lnTo>
                  <a:lnTo>
                    <a:pt x="610209" y="432003"/>
                  </a:lnTo>
                  <a:lnTo>
                    <a:pt x="694241" y="402488"/>
                  </a:lnTo>
                  <a:lnTo>
                    <a:pt x="609841" y="402488"/>
                  </a:lnTo>
                  <a:lnTo>
                    <a:pt x="358168" y="314286"/>
                  </a:lnTo>
                  <a:close/>
                </a:path>
                <a:path w="1220470" h="657225">
                  <a:moveTo>
                    <a:pt x="693742" y="29883"/>
                  </a:moveTo>
                  <a:lnTo>
                    <a:pt x="609841" y="29883"/>
                  </a:lnTo>
                  <a:lnTo>
                    <a:pt x="1135799" y="217805"/>
                  </a:lnTo>
                  <a:lnTo>
                    <a:pt x="1135799" y="218160"/>
                  </a:lnTo>
                  <a:lnTo>
                    <a:pt x="609841" y="402488"/>
                  </a:lnTo>
                  <a:lnTo>
                    <a:pt x="694241" y="402488"/>
                  </a:lnTo>
                  <a:lnTo>
                    <a:pt x="945362" y="314286"/>
                  </a:lnTo>
                  <a:lnTo>
                    <a:pt x="973442" y="314286"/>
                  </a:lnTo>
                  <a:lnTo>
                    <a:pt x="973442" y="304558"/>
                  </a:lnTo>
                  <a:lnTo>
                    <a:pt x="1220038" y="218160"/>
                  </a:lnTo>
                  <a:lnTo>
                    <a:pt x="693742" y="298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9" name="object 29" descr=""/>
          <p:cNvSpPr txBox="1"/>
          <p:nvPr/>
        </p:nvSpPr>
        <p:spPr>
          <a:xfrm>
            <a:off x="8023580" y="6930987"/>
            <a:ext cx="1957070" cy="1671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2700" spc="-10">
                <a:latin typeface="Noto Sans"/>
                <a:cs typeface="Noto Sans"/>
              </a:rPr>
              <a:t>+28.000</a:t>
            </a:r>
            <a:endParaRPr sz="2700">
              <a:latin typeface="Noto Sans"/>
              <a:cs typeface="Noto Sans"/>
            </a:endParaRPr>
          </a:p>
          <a:p>
            <a:pPr algn="ctr" marL="12700" marR="5080">
              <a:lnSpc>
                <a:spcPct val="100000"/>
              </a:lnSpc>
            </a:pPr>
            <a:r>
              <a:rPr dirty="0" sz="2700" spc="-10">
                <a:latin typeface="Noto Sans"/>
                <a:cs typeface="Noto Sans"/>
              </a:rPr>
              <a:t>estudiantes </a:t>
            </a:r>
            <a:r>
              <a:rPr dirty="0" sz="2700">
                <a:latin typeface="Noto Sans"/>
                <a:cs typeface="Noto Sans"/>
              </a:rPr>
              <a:t>con</a:t>
            </a:r>
            <a:r>
              <a:rPr dirty="0" sz="2700" spc="-5">
                <a:latin typeface="Noto Sans"/>
                <a:cs typeface="Noto Sans"/>
              </a:rPr>
              <a:t> </a:t>
            </a:r>
            <a:r>
              <a:rPr dirty="0" sz="2700" spc="-25">
                <a:latin typeface="Noto Sans"/>
                <a:cs typeface="Noto Sans"/>
              </a:rPr>
              <a:t>registro </a:t>
            </a:r>
            <a:r>
              <a:rPr dirty="0" sz="2700" spc="-10">
                <a:latin typeface="Noto Sans"/>
                <a:cs typeface="Noto Sans"/>
              </a:rPr>
              <a:t>activo</a:t>
            </a:r>
            <a:endParaRPr sz="2700">
              <a:latin typeface="Noto Sans"/>
              <a:cs typeface="Noto Sans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5184978" y="1944119"/>
            <a:ext cx="4378325" cy="2374265"/>
          </a:xfrm>
          <a:prstGeom prst="rect">
            <a:avLst/>
          </a:prstGeom>
        </p:spPr>
        <p:txBody>
          <a:bodyPr wrap="square" lIns="0" tIns="1809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25"/>
              </a:spcBef>
              <a:tabLst>
                <a:tab pos="2926715" algn="l"/>
              </a:tabLst>
            </a:pPr>
            <a:r>
              <a:rPr dirty="0" sz="6600" spc="-25">
                <a:solidFill>
                  <a:srgbClr val="FFFFFF"/>
                </a:solidFill>
                <a:latin typeface="Noto Sans"/>
                <a:cs typeface="Noto Sans"/>
              </a:rPr>
              <a:t>+35</a:t>
            </a:r>
            <a:r>
              <a:rPr dirty="0" sz="6600">
                <a:solidFill>
                  <a:srgbClr val="FFFFFF"/>
                </a:solidFill>
                <a:latin typeface="Noto Sans"/>
                <a:cs typeface="Noto Sans"/>
              </a:rPr>
              <a:t>	</a:t>
            </a:r>
            <a:r>
              <a:rPr dirty="0" sz="6600" spc="-25">
                <a:solidFill>
                  <a:srgbClr val="FFFFFF"/>
                </a:solidFill>
                <a:latin typeface="Noto Sans"/>
                <a:cs typeface="Noto Sans"/>
              </a:rPr>
              <a:t>+28</a:t>
            </a:r>
            <a:endParaRPr sz="6600">
              <a:latin typeface="Noto Sans"/>
              <a:cs typeface="Noto Sans"/>
            </a:endParaRPr>
          </a:p>
          <a:p>
            <a:pPr marL="12700">
              <a:lnSpc>
                <a:spcPct val="100000"/>
              </a:lnSpc>
              <a:spcBef>
                <a:spcPts val="1325"/>
              </a:spcBef>
              <a:tabLst>
                <a:tab pos="2926715" algn="l"/>
              </a:tabLst>
            </a:pPr>
            <a:r>
              <a:rPr dirty="0" sz="6600" spc="-50">
                <a:solidFill>
                  <a:srgbClr val="FFFFFF"/>
                </a:solidFill>
                <a:latin typeface="Noto Sans"/>
                <a:cs typeface="Noto Sans"/>
              </a:rPr>
              <a:t>k</a:t>
            </a:r>
            <a:r>
              <a:rPr dirty="0" sz="6600">
                <a:solidFill>
                  <a:srgbClr val="FFFFFF"/>
                </a:solidFill>
                <a:latin typeface="Noto Sans"/>
                <a:cs typeface="Noto Sans"/>
              </a:rPr>
              <a:t>	</a:t>
            </a:r>
            <a:r>
              <a:rPr dirty="0" sz="6600" spc="-50">
                <a:solidFill>
                  <a:srgbClr val="FFFFFF"/>
                </a:solidFill>
                <a:latin typeface="Noto Sans"/>
                <a:cs typeface="Noto Sans"/>
              </a:rPr>
              <a:t>k</a:t>
            </a:r>
            <a:endParaRPr sz="6600">
              <a:latin typeface="Noto Sans"/>
              <a:cs typeface="Noto Sans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3282378" y="360616"/>
            <a:ext cx="7171055" cy="1007110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6450"/>
              <a:t>Nuestros</a:t>
            </a:r>
            <a:r>
              <a:rPr dirty="0" sz="6450" spc="-405"/>
              <a:t> </a:t>
            </a:r>
            <a:r>
              <a:rPr dirty="0" sz="6450" spc="-10"/>
              <a:t>números</a:t>
            </a:r>
            <a:endParaRPr sz="6450"/>
          </a:p>
        </p:txBody>
      </p:sp>
      <p:sp>
        <p:nvSpPr>
          <p:cNvPr id="32" name="object 32" descr=""/>
          <p:cNvSpPr txBox="1"/>
          <p:nvPr/>
        </p:nvSpPr>
        <p:spPr>
          <a:xfrm>
            <a:off x="5381940" y="6909529"/>
            <a:ext cx="1302385" cy="1329690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marL="12700">
              <a:lnSpc>
                <a:spcPts val="3235"/>
              </a:lnSpc>
              <a:spcBef>
                <a:spcPts val="434"/>
              </a:spcBef>
            </a:pPr>
            <a:r>
              <a:rPr dirty="0" baseline="3086" sz="4050" spc="-15">
                <a:latin typeface="Noto Sans"/>
                <a:cs typeface="Noto Sans"/>
              </a:rPr>
              <a:t>+</a:t>
            </a:r>
            <a:r>
              <a:rPr dirty="0" baseline="2057" sz="4050" spc="-15">
                <a:latin typeface="Noto Sans"/>
                <a:cs typeface="Noto Sans"/>
              </a:rPr>
              <a:t>35</a:t>
            </a:r>
            <a:r>
              <a:rPr dirty="0" baseline="1028" sz="4050" spc="-15">
                <a:latin typeface="Noto Sans"/>
                <a:cs typeface="Noto Sans"/>
              </a:rPr>
              <a:t>.00</a:t>
            </a:r>
            <a:r>
              <a:rPr dirty="0" sz="2700" spc="-10">
                <a:latin typeface="Noto Sans"/>
                <a:cs typeface="Noto Sans"/>
              </a:rPr>
              <a:t>0</a:t>
            </a:r>
            <a:endParaRPr sz="2700">
              <a:latin typeface="Noto Sans"/>
              <a:cs typeface="Noto Sans"/>
            </a:endParaRPr>
          </a:p>
          <a:p>
            <a:pPr marL="454025" marR="81280" indent="-379095">
              <a:lnSpc>
                <a:spcPts val="3190"/>
              </a:lnSpc>
              <a:spcBef>
                <a:spcPts val="140"/>
              </a:spcBef>
            </a:pPr>
            <a:r>
              <a:rPr dirty="0" baseline="2057" sz="4050" spc="-15">
                <a:latin typeface="Noto Sans"/>
                <a:cs typeface="Noto Sans"/>
              </a:rPr>
              <a:t>pe</a:t>
            </a:r>
            <a:r>
              <a:rPr dirty="0" baseline="1028" sz="4050" spc="-15">
                <a:latin typeface="Noto Sans"/>
                <a:cs typeface="Noto Sans"/>
              </a:rPr>
              <a:t>rso</a:t>
            </a:r>
            <a:r>
              <a:rPr dirty="0" sz="2700" spc="-10">
                <a:latin typeface="Noto Sans"/>
                <a:cs typeface="Noto Sans"/>
              </a:rPr>
              <a:t>n </a:t>
            </a:r>
            <a:r>
              <a:rPr dirty="0" baseline="1028" sz="4050" spc="-37">
                <a:latin typeface="Noto Sans"/>
                <a:cs typeface="Noto Sans"/>
              </a:rPr>
              <a:t>a</a:t>
            </a:r>
            <a:r>
              <a:rPr dirty="0" sz="2700" spc="-25">
                <a:latin typeface="Noto Sans"/>
                <a:cs typeface="Noto Sans"/>
              </a:rPr>
              <a:t>s</a:t>
            </a:r>
            <a:endParaRPr sz="2700">
              <a:latin typeface="Noto Sans"/>
              <a:cs typeface="Noto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3122129" y="2029523"/>
            <a:ext cx="14676755" cy="6833234"/>
            <a:chOff x="3122129" y="2029523"/>
            <a:chExt cx="14676755" cy="6833234"/>
          </a:xfrm>
        </p:grpSpPr>
        <p:sp>
          <p:nvSpPr>
            <p:cNvPr id="3" name="object 3" descr=""/>
            <p:cNvSpPr/>
            <p:nvPr/>
          </p:nvSpPr>
          <p:spPr>
            <a:xfrm>
              <a:off x="3136684" y="2039035"/>
              <a:ext cx="1438910" cy="6814184"/>
            </a:xfrm>
            <a:custGeom>
              <a:avLst/>
              <a:gdLst/>
              <a:ahLst/>
              <a:cxnLst/>
              <a:rect l="l" t="t" r="r" b="b"/>
              <a:pathLst>
                <a:path w="1438910" h="6814184">
                  <a:moveTo>
                    <a:pt x="23037" y="0"/>
                  </a:moveTo>
                  <a:lnTo>
                    <a:pt x="57141" y="34341"/>
                  </a:lnTo>
                  <a:lnTo>
                    <a:pt x="90828" y="68937"/>
                  </a:lnTo>
                  <a:lnTo>
                    <a:pt x="124100" y="103784"/>
                  </a:lnTo>
                  <a:lnTo>
                    <a:pt x="156955" y="138880"/>
                  </a:lnTo>
                  <a:lnTo>
                    <a:pt x="189395" y="174220"/>
                  </a:lnTo>
                  <a:lnTo>
                    <a:pt x="221419" y="209803"/>
                  </a:lnTo>
                  <a:lnTo>
                    <a:pt x="253027" y="245624"/>
                  </a:lnTo>
                  <a:lnTo>
                    <a:pt x="284219" y="281681"/>
                  </a:lnTo>
                  <a:lnTo>
                    <a:pt x="314995" y="317971"/>
                  </a:lnTo>
                  <a:lnTo>
                    <a:pt x="345355" y="354491"/>
                  </a:lnTo>
                  <a:lnTo>
                    <a:pt x="375299" y="391236"/>
                  </a:lnTo>
                  <a:lnTo>
                    <a:pt x="404828" y="428206"/>
                  </a:lnTo>
                  <a:lnTo>
                    <a:pt x="433940" y="465395"/>
                  </a:lnTo>
                  <a:lnTo>
                    <a:pt x="462637" y="502801"/>
                  </a:lnTo>
                  <a:lnTo>
                    <a:pt x="490918" y="540421"/>
                  </a:lnTo>
                  <a:lnTo>
                    <a:pt x="518783" y="578252"/>
                  </a:lnTo>
                  <a:lnTo>
                    <a:pt x="546232" y="616290"/>
                  </a:lnTo>
                  <a:lnTo>
                    <a:pt x="573265" y="654533"/>
                  </a:lnTo>
                  <a:lnTo>
                    <a:pt x="599882" y="692978"/>
                  </a:lnTo>
                  <a:lnTo>
                    <a:pt x="626083" y="731620"/>
                  </a:lnTo>
                  <a:lnTo>
                    <a:pt x="651869" y="770458"/>
                  </a:lnTo>
                  <a:lnTo>
                    <a:pt x="677238" y="809488"/>
                  </a:lnTo>
                  <a:lnTo>
                    <a:pt x="702192" y="848707"/>
                  </a:lnTo>
                  <a:lnTo>
                    <a:pt x="726730" y="888111"/>
                  </a:lnTo>
                  <a:lnTo>
                    <a:pt x="750852" y="927698"/>
                  </a:lnTo>
                  <a:lnTo>
                    <a:pt x="774558" y="967465"/>
                  </a:lnTo>
                  <a:lnTo>
                    <a:pt x="797848" y="1007408"/>
                  </a:lnTo>
                  <a:lnTo>
                    <a:pt x="820722" y="1047525"/>
                  </a:lnTo>
                  <a:lnTo>
                    <a:pt x="843180" y="1087811"/>
                  </a:lnTo>
                  <a:lnTo>
                    <a:pt x="865222" y="1128265"/>
                  </a:lnTo>
                  <a:lnTo>
                    <a:pt x="886849" y="1168883"/>
                  </a:lnTo>
                  <a:lnTo>
                    <a:pt x="908059" y="1209661"/>
                  </a:lnTo>
                  <a:lnTo>
                    <a:pt x="928854" y="1250597"/>
                  </a:lnTo>
                  <a:lnTo>
                    <a:pt x="949233" y="1291688"/>
                  </a:lnTo>
                  <a:lnTo>
                    <a:pt x="969196" y="1332930"/>
                  </a:lnTo>
                  <a:lnTo>
                    <a:pt x="988743" y="1374320"/>
                  </a:lnTo>
                  <a:lnTo>
                    <a:pt x="1007874" y="1415855"/>
                  </a:lnTo>
                  <a:lnTo>
                    <a:pt x="1026589" y="1457533"/>
                  </a:lnTo>
                  <a:lnTo>
                    <a:pt x="1044889" y="1499350"/>
                  </a:lnTo>
                  <a:lnTo>
                    <a:pt x="1062772" y="1541302"/>
                  </a:lnTo>
                  <a:lnTo>
                    <a:pt x="1080239" y="1583387"/>
                  </a:lnTo>
                  <a:lnTo>
                    <a:pt x="1097291" y="1625601"/>
                  </a:lnTo>
                  <a:lnTo>
                    <a:pt x="1113927" y="1667942"/>
                  </a:lnTo>
                  <a:lnTo>
                    <a:pt x="1130147" y="1710407"/>
                  </a:lnTo>
                  <a:lnTo>
                    <a:pt x="1145951" y="1752991"/>
                  </a:lnTo>
                  <a:lnTo>
                    <a:pt x="1161339" y="1795693"/>
                  </a:lnTo>
                  <a:lnTo>
                    <a:pt x="1176311" y="1838509"/>
                  </a:lnTo>
                  <a:lnTo>
                    <a:pt x="1190867" y="1881435"/>
                  </a:lnTo>
                  <a:lnTo>
                    <a:pt x="1205008" y="1924469"/>
                  </a:lnTo>
                  <a:lnTo>
                    <a:pt x="1218732" y="1967608"/>
                  </a:lnTo>
                  <a:lnTo>
                    <a:pt x="1232041" y="2010848"/>
                  </a:lnTo>
                  <a:lnTo>
                    <a:pt x="1244933" y="2054186"/>
                  </a:lnTo>
                  <a:lnTo>
                    <a:pt x="1257410" y="2097620"/>
                  </a:lnTo>
                  <a:lnTo>
                    <a:pt x="1269471" y="2141146"/>
                  </a:lnTo>
                  <a:lnTo>
                    <a:pt x="1281116" y="2184761"/>
                  </a:lnTo>
                  <a:lnTo>
                    <a:pt x="1292345" y="2228461"/>
                  </a:lnTo>
                  <a:lnTo>
                    <a:pt x="1303159" y="2272245"/>
                  </a:lnTo>
                  <a:lnTo>
                    <a:pt x="1313556" y="2316108"/>
                  </a:lnTo>
                  <a:lnTo>
                    <a:pt x="1323537" y="2360047"/>
                  </a:lnTo>
                  <a:lnTo>
                    <a:pt x="1333103" y="2404060"/>
                  </a:lnTo>
                  <a:lnTo>
                    <a:pt x="1342253" y="2448143"/>
                  </a:lnTo>
                  <a:lnTo>
                    <a:pt x="1350986" y="2492293"/>
                  </a:lnTo>
                  <a:lnTo>
                    <a:pt x="1359304" y="2536507"/>
                  </a:lnTo>
                  <a:lnTo>
                    <a:pt x="1367206" y="2580782"/>
                  </a:lnTo>
                  <a:lnTo>
                    <a:pt x="1374692" y="2625115"/>
                  </a:lnTo>
                  <a:lnTo>
                    <a:pt x="1381763" y="2669502"/>
                  </a:lnTo>
                  <a:lnTo>
                    <a:pt x="1388417" y="2713941"/>
                  </a:lnTo>
                  <a:lnTo>
                    <a:pt x="1394655" y="2758428"/>
                  </a:lnTo>
                  <a:lnTo>
                    <a:pt x="1400478" y="2802960"/>
                  </a:lnTo>
                  <a:lnTo>
                    <a:pt x="1405884" y="2847535"/>
                  </a:lnTo>
                  <a:lnTo>
                    <a:pt x="1410875" y="2892148"/>
                  </a:lnTo>
                  <a:lnTo>
                    <a:pt x="1415450" y="2936798"/>
                  </a:lnTo>
                  <a:lnTo>
                    <a:pt x="1419609" y="2981480"/>
                  </a:lnTo>
                  <a:lnTo>
                    <a:pt x="1423352" y="3026192"/>
                  </a:lnTo>
                  <a:lnTo>
                    <a:pt x="1426679" y="3070930"/>
                  </a:lnTo>
                  <a:lnTo>
                    <a:pt x="1429590" y="3115692"/>
                  </a:lnTo>
                  <a:lnTo>
                    <a:pt x="1432086" y="3160474"/>
                  </a:lnTo>
                  <a:lnTo>
                    <a:pt x="1434165" y="3205273"/>
                  </a:lnTo>
                  <a:lnTo>
                    <a:pt x="1435829" y="3250086"/>
                  </a:lnTo>
                  <a:lnTo>
                    <a:pt x="1437076" y="3294910"/>
                  </a:lnTo>
                  <a:lnTo>
                    <a:pt x="1437908" y="3339741"/>
                  </a:lnTo>
                  <a:lnTo>
                    <a:pt x="1438324" y="3384578"/>
                  </a:lnTo>
                  <a:lnTo>
                    <a:pt x="1438324" y="3429416"/>
                  </a:lnTo>
                  <a:lnTo>
                    <a:pt x="1437908" y="3474252"/>
                  </a:lnTo>
                  <a:lnTo>
                    <a:pt x="1437076" y="3519084"/>
                  </a:lnTo>
                  <a:lnTo>
                    <a:pt x="1435829" y="3563907"/>
                  </a:lnTo>
                  <a:lnTo>
                    <a:pt x="1434165" y="3608720"/>
                  </a:lnTo>
                  <a:lnTo>
                    <a:pt x="1432086" y="3653519"/>
                  </a:lnTo>
                  <a:lnTo>
                    <a:pt x="1429590" y="3698300"/>
                  </a:lnTo>
                  <a:lnTo>
                    <a:pt x="1426679" y="3743061"/>
                  </a:lnTo>
                  <a:lnTo>
                    <a:pt x="1423352" y="3787799"/>
                  </a:lnTo>
                  <a:lnTo>
                    <a:pt x="1419609" y="3832510"/>
                  </a:lnTo>
                  <a:lnTo>
                    <a:pt x="1415450" y="3877191"/>
                  </a:lnTo>
                  <a:lnTo>
                    <a:pt x="1410875" y="3921840"/>
                  </a:lnTo>
                  <a:lnTo>
                    <a:pt x="1405884" y="3966453"/>
                  </a:lnTo>
                  <a:lnTo>
                    <a:pt x="1400478" y="4011026"/>
                  </a:lnTo>
                  <a:lnTo>
                    <a:pt x="1394655" y="4055557"/>
                  </a:lnTo>
                  <a:lnTo>
                    <a:pt x="1388417" y="4100043"/>
                  </a:lnTo>
                  <a:lnTo>
                    <a:pt x="1381763" y="4144481"/>
                  </a:lnTo>
                  <a:lnTo>
                    <a:pt x="1374692" y="4188867"/>
                  </a:lnTo>
                  <a:lnTo>
                    <a:pt x="1367206" y="4233198"/>
                  </a:lnTo>
                  <a:lnTo>
                    <a:pt x="1359304" y="4277472"/>
                  </a:lnTo>
                  <a:lnTo>
                    <a:pt x="1350986" y="4321684"/>
                  </a:lnTo>
                  <a:lnTo>
                    <a:pt x="1342253" y="4365833"/>
                  </a:lnTo>
                  <a:lnTo>
                    <a:pt x="1333103" y="4409914"/>
                  </a:lnTo>
                  <a:lnTo>
                    <a:pt x="1323537" y="4453925"/>
                  </a:lnTo>
                  <a:lnTo>
                    <a:pt x="1313556" y="4497862"/>
                  </a:lnTo>
                  <a:lnTo>
                    <a:pt x="1303159" y="4541723"/>
                  </a:lnTo>
                  <a:lnTo>
                    <a:pt x="1292345" y="4585505"/>
                  </a:lnTo>
                  <a:lnTo>
                    <a:pt x="1281116" y="4629203"/>
                  </a:lnTo>
                  <a:lnTo>
                    <a:pt x="1269471" y="4672816"/>
                  </a:lnTo>
                  <a:lnTo>
                    <a:pt x="1257410" y="4716339"/>
                  </a:lnTo>
                  <a:lnTo>
                    <a:pt x="1244933" y="4759771"/>
                  </a:lnTo>
                  <a:lnTo>
                    <a:pt x="1232041" y="4803107"/>
                  </a:lnTo>
                  <a:lnTo>
                    <a:pt x="1218732" y="4846344"/>
                  </a:lnTo>
                  <a:lnTo>
                    <a:pt x="1205008" y="4889480"/>
                  </a:lnTo>
                  <a:lnTo>
                    <a:pt x="1190867" y="4932512"/>
                  </a:lnTo>
                  <a:lnTo>
                    <a:pt x="1176311" y="4975436"/>
                  </a:lnTo>
                  <a:lnTo>
                    <a:pt x="1161339" y="5018248"/>
                  </a:lnTo>
                  <a:lnTo>
                    <a:pt x="1145951" y="5060947"/>
                  </a:lnTo>
                  <a:lnTo>
                    <a:pt x="1130147" y="5103529"/>
                  </a:lnTo>
                  <a:lnTo>
                    <a:pt x="1113927" y="5145990"/>
                  </a:lnTo>
                  <a:lnTo>
                    <a:pt x="1097291" y="5188328"/>
                  </a:lnTo>
                  <a:lnTo>
                    <a:pt x="1080239" y="5230539"/>
                  </a:lnTo>
                  <a:lnTo>
                    <a:pt x="1062772" y="5272621"/>
                  </a:lnTo>
                  <a:lnTo>
                    <a:pt x="1044889" y="5314570"/>
                  </a:lnTo>
                  <a:lnTo>
                    <a:pt x="1026589" y="5356383"/>
                  </a:lnTo>
                  <a:lnTo>
                    <a:pt x="1007874" y="5398057"/>
                  </a:lnTo>
                  <a:lnTo>
                    <a:pt x="988743" y="5439589"/>
                  </a:lnTo>
                  <a:lnTo>
                    <a:pt x="969196" y="5480976"/>
                  </a:lnTo>
                  <a:lnTo>
                    <a:pt x="949233" y="5522214"/>
                  </a:lnTo>
                  <a:lnTo>
                    <a:pt x="928854" y="5563301"/>
                  </a:lnTo>
                  <a:lnTo>
                    <a:pt x="908059" y="5604233"/>
                  </a:lnTo>
                  <a:lnTo>
                    <a:pt x="886849" y="5645007"/>
                  </a:lnTo>
                  <a:lnTo>
                    <a:pt x="865222" y="5685621"/>
                  </a:lnTo>
                  <a:lnTo>
                    <a:pt x="843180" y="5726070"/>
                  </a:lnTo>
                  <a:lnTo>
                    <a:pt x="820722" y="5766352"/>
                  </a:lnTo>
                  <a:lnTo>
                    <a:pt x="797848" y="5806465"/>
                  </a:lnTo>
                  <a:lnTo>
                    <a:pt x="774558" y="5846403"/>
                  </a:lnTo>
                  <a:lnTo>
                    <a:pt x="750852" y="5886166"/>
                  </a:lnTo>
                  <a:lnTo>
                    <a:pt x="726730" y="5925748"/>
                  </a:lnTo>
                  <a:lnTo>
                    <a:pt x="702192" y="5965148"/>
                  </a:lnTo>
                  <a:lnTo>
                    <a:pt x="677238" y="6004362"/>
                  </a:lnTo>
                  <a:lnTo>
                    <a:pt x="651869" y="6043387"/>
                  </a:lnTo>
                  <a:lnTo>
                    <a:pt x="626083" y="6082220"/>
                  </a:lnTo>
                  <a:lnTo>
                    <a:pt x="599882" y="6120858"/>
                  </a:lnTo>
                  <a:lnTo>
                    <a:pt x="573265" y="6159297"/>
                  </a:lnTo>
                  <a:lnTo>
                    <a:pt x="546232" y="6197535"/>
                  </a:lnTo>
                  <a:lnTo>
                    <a:pt x="518783" y="6235568"/>
                  </a:lnTo>
                  <a:lnTo>
                    <a:pt x="490918" y="6273394"/>
                  </a:lnTo>
                  <a:lnTo>
                    <a:pt x="462637" y="6311009"/>
                  </a:lnTo>
                  <a:lnTo>
                    <a:pt x="433940" y="6348410"/>
                  </a:lnTo>
                  <a:lnTo>
                    <a:pt x="404828" y="6385593"/>
                  </a:lnTo>
                  <a:lnTo>
                    <a:pt x="375299" y="6422557"/>
                  </a:lnTo>
                  <a:lnTo>
                    <a:pt x="345355" y="6459297"/>
                  </a:lnTo>
                  <a:lnTo>
                    <a:pt x="314995" y="6495810"/>
                  </a:lnTo>
                  <a:lnTo>
                    <a:pt x="284219" y="6532095"/>
                  </a:lnTo>
                  <a:lnTo>
                    <a:pt x="253027" y="6568146"/>
                  </a:lnTo>
                  <a:lnTo>
                    <a:pt x="221419" y="6603961"/>
                  </a:lnTo>
                  <a:lnTo>
                    <a:pt x="189395" y="6639538"/>
                  </a:lnTo>
                  <a:lnTo>
                    <a:pt x="156955" y="6674873"/>
                  </a:lnTo>
                  <a:lnTo>
                    <a:pt x="124100" y="6709962"/>
                  </a:lnTo>
                  <a:lnTo>
                    <a:pt x="90828" y="6744803"/>
                  </a:lnTo>
                  <a:lnTo>
                    <a:pt x="57141" y="6779392"/>
                  </a:lnTo>
                  <a:lnTo>
                    <a:pt x="23037" y="6813727"/>
                  </a:lnTo>
                  <a:lnTo>
                    <a:pt x="0" y="6791045"/>
                  </a:lnTo>
                  <a:lnTo>
                    <a:pt x="34087" y="6756725"/>
                  </a:lnTo>
                  <a:lnTo>
                    <a:pt x="67756" y="6722149"/>
                  </a:lnTo>
                  <a:lnTo>
                    <a:pt x="101007" y="6687320"/>
                  </a:lnTo>
                  <a:lnTo>
                    <a:pt x="133840" y="6652242"/>
                  </a:lnTo>
                  <a:lnTo>
                    <a:pt x="166254" y="6616918"/>
                  </a:lnTo>
                  <a:lnTo>
                    <a:pt x="198250" y="6581351"/>
                  </a:lnTo>
                  <a:lnTo>
                    <a:pt x="229828" y="6545543"/>
                  </a:lnTo>
                  <a:lnTo>
                    <a:pt x="260988" y="6509499"/>
                  </a:lnTo>
                  <a:lnTo>
                    <a:pt x="291729" y="6473221"/>
                  </a:lnTo>
                  <a:lnTo>
                    <a:pt x="322052" y="6436713"/>
                  </a:lnTo>
                  <a:lnTo>
                    <a:pt x="351957" y="6399977"/>
                  </a:lnTo>
                  <a:lnTo>
                    <a:pt x="381444" y="6363017"/>
                  </a:lnTo>
                  <a:lnTo>
                    <a:pt x="410512" y="6325836"/>
                  </a:lnTo>
                  <a:lnTo>
                    <a:pt x="439162" y="6288438"/>
                  </a:lnTo>
                  <a:lnTo>
                    <a:pt x="467394" y="6250824"/>
                  </a:lnTo>
                  <a:lnTo>
                    <a:pt x="495208" y="6212999"/>
                  </a:lnTo>
                  <a:lnTo>
                    <a:pt x="522603" y="6174966"/>
                  </a:lnTo>
                  <a:lnTo>
                    <a:pt x="549580" y="6136727"/>
                  </a:lnTo>
                  <a:lnTo>
                    <a:pt x="576139" y="6098286"/>
                  </a:lnTo>
                  <a:lnTo>
                    <a:pt x="602280" y="6059646"/>
                  </a:lnTo>
                  <a:lnTo>
                    <a:pt x="628002" y="6020811"/>
                  </a:lnTo>
                  <a:lnTo>
                    <a:pt x="653306" y="5981783"/>
                  </a:lnTo>
                  <a:lnTo>
                    <a:pt x="678192" y="5942565"/>
                  </a:lnTo>
                  <a:lnTo>
                    <a:pt x="702660" y="5903162"/>
                  </a:lnTo>
                  <a:lnTo>
                    <a:pt x="726709" y="5863575"/>
                  </a:lnTo>
                  <a:lnTo>
                    <a:pt x="750340" y="5823808"/>
                  </a:lnTo>
                  <a:lnTo>
                    <a:pt x="773553" y="5783864"/>
                  </a:lnTo>
                  <a:lnTo>
                    <a:pt x="796348" y="5743746"/>
                  </a:lnTo>
                  <a:lnTo>
                    <a:pt x="818724" y="5703459"/>
                  </a:lnTo>
                  <a:lnTo>
                    <a:pt x="840682" y="5663003"/>
                  </a:lnTo>
                  <a:lnTo>
                    <a:pt x="862222" y="5622384"/>
                  </a:lnTo>
                  <a:lnTo>
                    <a:pt x="883344" y="5581603"/>
                  </a:lnTo>
                  <a:lnTo>
                    <a:pt x="904047" y="5540665"/>
                  </a:lnTo>
                  <a:lnTo>
                    <a:pt x="924332" y="5499572"/>
                  </a:lnTo>
                  <a:lnTo>
                    <a:pt x="944199" y="5458327"/>
                  </a:lnTo>
                  <a:lnTo>
                    <a:pt x="963648" y="5416934"/>
                  </a:lnTo>
                  <a:lnTo>
                    <a:pt x="982678" y="5375396"/>
                  </a:lnTo>
                  <a:lnTo>
                    <a:pt x="1001290" y="5333715"/>
                  </a:lnTo>
                  <a:lnTo>
                    <a:pt x="1019484" y="5291896"/>
                  </a:lnTo>
                  <a:lnTo>
                    <a:pt x="1037260" y="5249941"/>
                  </a:lnTo>
                  <a:lnTo>
                    <a:pt x="1054617" y="5207853"/>
                  </a:lnTo>
                  <a:lnTo>
                    <a:pt x="1071556" y="5165636"/>
                  </a:lnTo>
                  <a:lnTo>
                    <a:pt x="1088077" y="5123293"/>
                  </a:lnTo>
                  <a:lnTo>
                    <a:pt x="1104180" y="5080826"/>
                  </a:lnTo>
                  <a:lnTo>
                    <a:pt x="1119864" y="5038240"/>
                  </a:lnTo>
                  <a:lnTo>
                    <a:pt x="1135130" y="4995536"/>
                  </a:lnTo>
                  <a:lnTo>
                    <a:pt x="1149978" y="4952719"/>
                  </a:lnTo>
                  <a:lnTo>
                    <a:pt x="1164408" y="4909791"/>
                  </a:lnTo>
                  <a:lnTo>
                    <a:pt x="1178419" y="4866756"/>
                  </a:lnTo>
                  <a:lnTo>
                    <a:pt x="1192012" y="4823617"/>
                  </a:lnTo>
                  <a:lnTo>
                    <a:pt x="1205187" y="4780377"/>
                  </a:lnTo>
                  <a:lnTo>
                    <a:pt x="1217944" y="4737039"/>
                  </a:lnTo>
                  <a:lnTo>
                    <a:pt x="1230282" y="4693606"/>
                  </a:lnTo>
                  <a:lnTo>
                    <a:pt x="1242202" y="4650082"/>
                  </a:lnTo>
                  <a:lnTo>
                    <a:pt x="1253704" y="4606469"/>
                  </a:lnTo>
                  <a:lnTo>
                    <a:pt x="1264788" y="4562771"/>
                  </a:lnTo>
                  <a:lnTo>
                    <a:pt x="1275453" y="4518991"/>
                  </a:lnTo>
                  <a:lnTo>
                    <a:pt x="1285700" y="4475132"/>
                  </a:lnTo>
                  <a:lnTo>
                    <a:pt x="1295529" y="4431197"/>
                  </a:lnTo>
                  <a:lnTo>
                    <a:pt x="1304940" y="4387190"/>
                  </a:lnTo>
                  <a:lnTo>
                    <a:pt x="1313932" y="4343113"/>
                  </a:lnTo>
                  <a:lnTo>
                    <a:pt x="1322506" y="4298969"/>
                  </a:lnTo>
                  <a:lnTo>
                    <a:pt x="1330662" y="4254763"/>
                  </a:lnTo>
                  <a:lnTo>
                    <a:pt x="1338400" y="4210497"/>
                  </a:lnTo>
                  <a:lnTo>
                    <a:pt x="1345719" y="4166173"/>
                  </a:lnTo>
                  <a:lnTo>
                    <a:pt x="1352620" y="4121797"/>
                  </a:lnTo>
                  <a:lnTo>
                    <a:pt x="1359103" y="4077369"/>
                  </a:lnTo>
                  <a:lnTo>
                    <a:pt x="1365168" y="4032894"/>
                  </a:lnTo>
                  <a:lnTo>
                    <a:pt x="1370814" y="3988375"/>
                  </a:lnTo>
                  <a:lnTo>
                    <a:pt x="1376042" y="3943815"/>
                  </a:lnTo>
                  <a:lnTo>
                    <a:pt x="1380852" y="3899217"/>
                  </a:lnTo>
                  <a:lnTo>
                    <a:pt x="1385244" y="3854585"/>
                  </a:lnTo>
                  <a:lnTo>
                    <a:pt x="1389217" y="3809921"/>
                  </a:lnTo>
                  <a:lnTo>
                    <a:pt x="1392772" y="3765228"/>
                  </a:lnTo>
                  <a:lnTo>
                    <a:pt x="1395909" y="3720510"/>
                  </a:lnTo>
                  <a:lnTo>
                    <a:pt x="1398628" y="3675770"/>
                  </a:lnTo>
                  <a:lnTo>
                    <a:pt x="1400928" y="3631011"/>
                  </a:lnTo>
                  <a:lnTo>
                    <a:pt x="1402810" y="3586236"/>
                  </a:lnTo>
                  <a:lnTo>
                    <a:pt x="1404274" y="3541449"/>
                  </a:lnTo>
                  <a:lnTo>
                    <a:pt x="1405320" y="3496652"/>
                  </a:lnTo>
                  <a:lnTo>
                    <a:pt x="1405947" y="3451849"/>
                  </a:lnTo>
                  <a:lnTo>
                    <a:pt x="1406156" y="3407043"/>
                  </a:lnTo>
                  <a:lnTo>
                    <a:pt x="1405947" y="3362236"/>
                  </a:lnTo>
                  <a:lnTo>
                    <a:pt x="1405320" y="3317433"/>
                  </a:lnTo>
                  <a:lnTo>
                    <a:pt x="1404274" y="3272637"/>
                  </a:lnTo>
                  <a:lnTo>
                    <a:pt x="1402810" y="3227849"/>
                  </a:lnTo>
                  <a:lnTo>
                    <a:pt x="1400928" y="3183074"/>
                  </a:lnTo>
                  <a:lnTo>
                    <a:pt x="1398628" y="3138316"/>
                  </a:lnTo>
                  <a:lnTo>
                    <a:pt x="1395909" y="3093576"/>
                  </a:lnTo>
                  <a:lnTo>
                    <a:pt x="1392772" y="3048858"/>
                  </a:lnTo>
                  <a:lnTo>
                    <a:pt x="1389217" y="3004165"/>
                  </a:lnTo>
                  <a:lnTo>
                    <a:pt x="1385244" y="2959501"/>
                  </a:lnTo>
                  <a:lnTo>
                    <a:pt x="1380852" y="2914868"/>
                  </a:lnTo>
                  <a:lnTo>
                    <a:pt x="1376042" y="2870270"/>
                  </a:lnTo>
                  <a:lnTo>
                    <a:pt x="1370814" y="2825710"/>
                  </a:lnTo>
                  <a:lnTo>
                    <a:pt x="1365168" y="2781192"/>
                  </a:lnTo>
                  <a:lnTo>
                    <a:pt x="1359103" y="2736717"/>
                  </a:lnTo>
                  <a:lnTo>
                    <a:pt x="1352620" y="2692289"/>
                  </a:lnTo>
                  <a:lnTo>
                    <a:pt x="1345719" y="2647913"/>
                  </a:lnTo>
                  <a:lnTo>
                    <a:pt x="1338400" y="2603589"/>
                  </a:lnTo>
                  <a:lnTo>
                    <a:pt x="1330662" y="2559323"/>
                  </a:lnTo>
                  <a:lnTo>
                    <a:pt x="1322506" y="2515117"/>
                  </a:lnTo>
                  <a:lnTo>
                    <a:pt x="1313932" y="2470974"/>
                  </a:lnTo>
                  <a:lnTo>
                    <a:pt x="1304940" y="2426897"/>
                  </a:lnTo>
                  <a:lnTo>
                    <a:pt x="1295529" y="2382889"/>
                  </a:lnTo>
                  <a:lnTo>
                    <a:pt x="1285700" y="2338955"/>
                  </a:lnTo>
                  <a:lnTo>
                    <a:pt x="1275453" y="2295096"/>
                  </a:lnTo>
                  <a:lnTo>
                    <a:pt x="1264788" y="2251315"/>
                  </a:lnTo>
                  <a:lnTo>
                    <a:pt x="1253704" y="2207618"/>
                  </a:lnTo>
                  <a:lnTo>
                    <a:pt x="1242202" y="2164005"/>
                  </a:lnTo>
                  <a:lnTo>
                    <a:pt x="1230282" y="2120481"/>
                  </a:lnTo>
                  <a:lnTo>
                    <a:pt x="1217944" y="2077048"/>
                  </a:lnTo>
                  <a:lnTo>
                    <a:pt x="1205187" y="2033710"/>
                  </a:lnTo>
                  <a:lnTo>
                    <a:pt x="1192012" y="1990470"/>
                  </a:lnTo>
                  <a:lnTo>
                    <a:pt x="1178419" y="1947331"/>
                  </a:lnTo>
                  <a:lnTo>
                    <a:pt x="1164408" y="1904296"/>
                  </a:lnTo>
                  <a:lnTo>
                    <a:pt x="1149978" y="1861368"/>
                  </a:lnTo>
                  <a:lnTo>
                    <a:pt x="1135130" y="1818551"/>
                  </a:lnTo>
                  <a:lnTo>
                    <a:pt x="1119864" y="1775848"/>
                  </a:lnTo>
                  <a:lnTo>
                    <a:pt x="1104180" y="1733261"/>
                  </a:lnTo>
                  <a:lnTo>
                    <a:pt x="1088077" y="1690795"/>
                  </a:lnTo>
                  <a:lnTo>
                    <a:pt x="1071556" y="1648452"/>
                  </a:lnTo>
                  <a:lnTo>
                    <a:pt x="1054617" y="1606235"/>
                  </a:lnTo>
                  <a:lnTo>
                    <a:pt x="1037260" y="1564147"/>
                  </a:lnTo>
                  <a:lnTo>
                    <a:pt x="1019484" y="1522192"/>
                  </a:lnTo>
                  <a:lnTo>
                    <a:pt x="1001290" y="1480373"/>
                  </a:lnTo>
                  <a:lnTo>
                    <a:pt x="982678" y="1438693"/>
                  </a:lnTo>
                  <a:lnTo>
                    <a:pt x="963648" y="1397154"/>
                  </a:lnTo>
                  <a:lnTo>
                    <a:pt x="944199" y="1355761"/>
                  </a:lnTo>
                  <a:lnTo>
                    <a:pt x="924332" y="1314517"/>
                  </a:lnTo>
                  <a:lnTo>
                    <a:pt x="904047" y="1273424"/>
                  </a:lnTo>
                  <a:lnTo>
                    <a:pt x="883344" y="1232486"/>
                  </a:lnTo>
                  <a:lnTo>
                    <a:pt x="862222" y="1191705"/>
                  </a:lnTo>
                  <a:lnTo>
                    <a:pt x="840682" y="1151086"/>
                  </a:lnTo>
                  <a:lnTo>
                    <a:pt x="818724" y="1110631"/>
                  </a:lnTo>
                  <a:lnTo>
                    <a:pt x="796348" y="1070343"/>
                  </a:lnTo>
                  <a:lnTo>
                    <a:pt x="773553" y="1030226"/>
                  </a:lnTo>
                  <a:lnTo>
                    <a:pt x="750340" y="990282"/>
                  </a:lnTo>
                  <a:lnTo>
                    <a:pt x="726709" y="950516"/>
                  </a:lnTo>
                  <a:lnTo>
                    <a:pt x="702660" y="910929"/>
                  </a:lnTo>
                  <a:lnTo>
                    <a:pt x="678192" y="871525"/>
                  </a:lnTo>
                  <a:lnTo>
                    <a:pt x="653306" y="832308"/>
                  </a:lnTo>
                  <a:lnTo>
                    <a:pt x="628002" y="793280"/>
                  </a:lnTo>
                  <a:lnTo>
                    <a:pt x="602280" y="754445"/>
                  </a:lnTo>
                  <a:lnTo>
                    <a:pt x="576139" y="715805"/>
                  </a:lnTo>
                  <a:lnTo>
                    <a:pt x="549580" y="677365"/>
                  </a:lnTo>
                  <a:lnTo>
                    <a:pt x="522603" y="639126"/>
                  </a:lnTo>
                  <a:lnTo>
                    <a:pt x="495208" y="601093"/>
                  </a:lnTo>
                  <a:lnTo>
                    <a:pt x="467394" y="563268"/>
                  </a:lnTo>
                  <a:lnTo>
                    <a:pt x="439162" y="525655"/>
                  </a:lnTo>
                  <a:lnTo>
                    <a:pt x="410512" y="488256"/>
                  </a:lnTo>
                  <a:lnTo>
                    <a:pt x="381444" y="451075"/>
                  </a:lnTo>
                  <a:lnTo>
                    <a:pt x="351957" y="414116"/>
                  </a:lnTo>
                  <a:lnTo>
                    <a:pt x="322052" y="377380"/>
                  </a:lnTo>
                  <a:lnTo>
                    <a:pt x="291729" y="340872"/>
                  </a:lnTo>
                  <a:lnTo>
                    <a:pt x="260988" y="304594"/>
                  </a:lnTo>
                  <a:lnTo>
                    <a:pt x="229828" y="268550"/>
                  </a:lnTo>
                  <a:lnTo>
                    <a:pt x="198250" y="232743"/>
                  </a:lnTo>
                  <a:lnTo>
                    <a:pt x="166254" y="197176"/>
                  </a:lnTo>
                  <a:lnTo>
                    <a:pt x="133840" y="161852"/>
                  </a:lnTo>
                  <a:lnTo>
                    <a:pt x="101007" y="126774"/>
                  </a:lnTo>
                  <a:lnTo>
                    <a:pt x="67756" y="91946"/>
                  </a:lnTo>
                  <a:lnTo>
                    <a:pt x="34087" y="57370"/>
                  </a:lnTo>
                  <a:lnTo>
                    <a:pt x="0" y="23050"/>
                  </a:lnTo>
                  <a:lnTo>
                    <a:pt x="23037" y="0"/>
                  </a:lnTo>
                  <a:close/>
                </a:path>
              </a:pathLst>
            </a:custGeom>
            <a:ln w="19024">
              <a:solidFill>
                <a:srgbClr val="4BACC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3603955" y="2243874"/>
              <a:ext cx="14185265" cy="754380"/>
            </a:xfrm>
            <a:custGeom>
              <a:avLst/>
              <a:gdLst/>
              <a:ahLst/>
              <a:cxnLst/>
              <a:rect l="l" t="t" r="r" b="b"/>
              <a:pathLst>
                <a:path w="14185265" h="754380">
                  <a:moveTo>
                    <a:pt x="14185061" y="0"/>
                  </a:moveTo>
                  <a:lnTo>
                    <a:pt x="0" y="0"/>
                  </a:lnTo>
                  <a:lnTo>
                    <a:pt x="0" y="753846"/>
                  </a:lnTo>
                  <a:lnTo>
                    <a:pt x="14185061" y="753846"/>
                  </a:lnTo>
                  <a:lnTo>
                    <a:pt x="14185061" y="0"/>
                  </a:lnTo>
                  <a:close/>
                </a:path>
              </a:pathLst>
            </a:custGeom>
            <a:solidFill>
              <a:srgbClr val="4F80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3603955" y="2243874"/>
              <a:ext cx="14185265" cy="754380"/>
            </a:xfrm>
            <a:custGeom>
              <a:avLst/>
              <a:gdLst/>
              <a:ahLst/>
              <a:cxnLst/>
              <a:rect l="l" t="t" r="r" b="b"/>
              <a:pathLst>
                <a:path w="14185265" h="754380">
                  <a:moveTo>
                    <a:pt x="0" y="0"/>
                  </a:moveTo>
                  <a:lnTo>
                    <a:pt x="14185061" y="0"/>
                  </a:lnTo>
                  <a:lnTo>
                    <a:pt x="14185061" y="753846"/>
                  </a:lnTo>
                  <a:lnTo>
                    <a:pt x="0" y="753846"/>
                  </a:lnTo>
                  <a:lnTo>
                    <a:pt x="0" y="0"/>
                  </a:lnTo>
                  <a:close/>
                </a:path>
              </a:pathLst>
            </a:custGeom>
            <a:ln w="190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3131642" y="2149919"/>
              <a:ext cx="945515" cy="942340"/>
            </a:xfrm>
            <a:custGeom>
              <a:avLst/>
              <a:gdLst/>
              <a:ahLst/>
              <a:cxnLst/>
              <a:rect l="l" t="t" r="r" b="b"/>
              <a:pathLst>
                <a:path w="945514" h="942339">
                  <a:moveTo>
                    <a:pt x="472313" y="0"/>
                  </a:moveTo>
                  <a:lnTo>
                    <a:pt x="424058" y="2428"/>
                  </a:lnTo>
                  <a:lnTo>
                    <a:pt x="377189" y="9557"/>
                  </a:lnTo>
                  <a:lnTo>
                    <a:pt x="331943" y="21151"/>
                  </a:lnTo>
                  <a:lnTo>
                    <a:pt x="288561" y="36973"/>
                  </a:lnTo>
                  <a:lnTo>
                    <a:pt x="247278" y="56789"/>
                  </a:lnTo>
                  <a:lnTo>
                    <a:pt x="208335" y="80361"/>
                  </a:lnTo>
                  <a:lnTo>
                    <a:pt x="171970" y="107456"/>
                  </a:lnTo>
                  <a:lnTo>
                    <a:pt x="138420" y="137836"/>
                  </a:lnTo>
                  <a:lnTo>
                    <a:pt x="107924" y="171266"/>
                  </a:lnTo>
                  <a:lnTo>
                    <a:pt x="80722" y="207511"/>
                  </a:lnTo>
                  <a:lnTo>
                    <a:pt x="57050" y="246334"/>
                  </a:lnTo>
                  <a:lnTo>
                    <a:pt x="37147" y="287500"/>
                  </a:lnTo>
                  <a:lnTo>
                    <a:pt x="21253" y="330773"/>
                  </a:lnTo>
                  <a:lnTo>
                    <a:pt x="9604" y="375917"/>
                  </a:lnTo>
                  <a:lnTo>
                    <a:pt x="2440" y="422697"/>
                  </a:lnTo>
                  <a:lnTo>
                    <a:pt x="0" y="470877"/>
                  </a:lnTo>
                  <a:lnTo>
                    <a:pt x="2440" y="519059"/>
                  </a:lnTo>
                  <a:lnTo>
                    <a:pt x="9604" y="565841"/>
                  </a:lnTo>
                  <a:lnTo>
                    <a:pt x="21253" y="610987"/>
                  </a:lnTo>
                  <a:lnTo>
                    <a:pt x="37147" y="654260"/>
                  </a:lnTo>
                  <a:lnTo>
                    <a:pt x="57050" y="695427"/>
                  </a:lnTo>
                  <a:lnTo>
                    <a:pt x="80722" y="734250"/>
                  </a:lnTo>
                  <a:lnTo>
                    <a:pt x="107924" y="770494"/>
                  </a:lnTo>
                  <a:lnTo>
                    <a:pt x="138420" y="803924"/>
                  </a:lnTo>
                  <a:lnTo>
                    <a:pt x="171970" y="834303"/>
                  </a:lnTo>
                  <a:lnTo>
                    <a:pt x="208335" y="861397"/>
                  </a:lnTo>
                  <a:lnTo>
                    <a:pt x="247278" y="884969"/>
                  </a:lnTo>
                  <a:lnTo>
                    <a:pt x="288561" y="904783"/>
                  </a:lnTo>
                  <a:lnTo>
                    <a:pt x="331943" y="920605"/>
                  </a:lnTo>
                  <a:lnTo>
                    <a:pt x="377189" y="932198"/>
                  </a:lnTo>
                  <a:lnTo>
                    <a:pt x="424058" y="939327"/>
                  </a:lnTo>
                  <a:lnTo>
                    <a:pt x="472313" y="941755"/>
                  </a:lnTo>
                  <a:lnTo>
                    <a:pt x="520634" y="939323"/>
                  </a:lnTo>
                  <a:lnTo>
                    <a:pt x="567562" y="932183"/>
                  </a:lnTo>
                  <a:lnTo>
                    <a:pt x="612857" y="920574"/>
                  </a:lnTo>
                  <a:lnTo>
                    <a:pt x="656283" y="904732"/>
                  </a:lnTo>
                  <a:lnTo>
                    <a:pt x="697601" y="884895"/>
                  </a:lnTo>
                  <a:lnTo>
                    <a:pt x="736574" y="861300"/>
                  </a:lnTo>
                  <a:lnTo>
                    <a:pt x="772963" y="834184"/>
                  </a:lnTo>
                  <a:lnTo>
                    <a:pt x="806532" y="803786"/>
                  </a:lnTo>
                  <a:lnTo>
                    <a:pt x="837042" y="770341"/>
                  </a:lnTo>
                  <a:lnTo>
                    <a:pt x="864256" y="734088"/>
                  </a:lnTo>
                  <a:lnTo>
                    <a:pt x="887935" y="695264"/>
                  </a:lnTo>
                  <a:lnTo>
                    <a:pt x="907842" y="654105"/>
                  </a:lnTo>
                  <a:lnTo>
                    <a:pt x="923739" y="610850"/>
                  </a:lnTo>
                  <a:lnTo>
                    <a:pt x="935389" y="565735"/>
                  </a:lnTo>
                  <a:lnTo>
                    <a:pt x="942553" y="518999"/>
                  </a:lnTo>
                  <a:lnTo>
                    <a:pt x="944994" y="470877"/>
                  </a:lnTo>
                  <a:lnTo>
                    <a:pt x="942553" y="422697"/>
                  </a:lnTo>
                  <a:lnTo>
                    <a:pt x="935389" y="375917"/>
                  </a:lnTo>
                  <a:lnTo>
                    <a:pt x="923739" y="330773"/>
                  </a:lnTo>
                  <a:lnTo>
                    <a:pt x="907842" y="287500"/>
                  </a:lnTo>
                  <a:lnTo>
                    <a:pt x="887935" y="246334"/>
                  </a:lnTo>
                  <a:lnTo>
                    <a:pt x="864256" y="207511"/>
                  </a:lnTo>
                  <a:lnTo>
                    <a:pt x="837042" y="171266"/>
                  </a:lnTo>
                  <a:lnTo>
                    <a:pt x="806532" y="137836"/>
                  </a:lnTo>
                  <a:lnTo>
                    <a:pt x="772963" y="107456"/>
                  </a:lnTo>
                  <a:lnTo>
                    <a:pt x="736574" y="80361"/>
                  </a:lnTo>
                  <a:lnTo>
                    <a:pt x="697601" y="56789"/>
                  </a:lnTo>
                  <a:lnTo>
                    <a:pt x="656283" y="36973"/>
                  </a:lnTo>
                  <a:lnTo>
                    <a:pt x="612857" y="21151"/>
                  </a:lnTo>
                  <a:lnTo>
                    <a:pt x="567562" y="9557"/>
                  </a:lnTo>
                  <a:lnTo>
                    <a:pt x="520634" y="2428"/>
                  </a:lnTo>
                  <a:lnTo>
                    <a:pt x="472313" y="0"/>
                  </a:lnTo>
                  <a:close/>
                </a:path>
              </a:pathLst>
            </a:custGeom>
            <a:solidFill>
              <a:srgbClr val="DBE6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3131642" y="2149919"/>
              <a:ext cx="945515" cy="942340"/>
            </a:xfrm>
            <a:custGeom>
              <a:avLst/>
              <a:gdLst/>
              <a:ahLst/>
              <a:cxnLst/>
              <a:rect l="l" t="t" r="r" b="b"/>
              <a:pathLst>
                <a:path w="945514" h="942339">
                  <a:moveTo>
                    <a:pt x="0" y="470877"/>
                  </a:moveTo>
                  <a:lnTo>
                    <a:pt x="2440" y="422697"/>
                  </a:lnTo>
                  <a:lnTo>
                    <a:pt x="9604" y="375917"/>
                  </a:lnTo>
                  <a:lnTo>
                    <a:pt x="21253" y="330773"/>
                  </a:lnTo>
                  <a:lnTo>
                    <a:pt x="37147" y="287500"/>
                  </a:lnTo>
                  <a:lnTo>
                    <a:pt x="57050" y="246334"/>
                  </a:lnTo>
                  <a:lnTo>
                    <a:pt x="80722" y="207511"/>
                  </a:lnTo>
                  <a:lnTo>
                    <a:pt x="107924" y="171266"/>
                  </a:lnTo>
                  <a:lnTo>
                    <a:pt x="138420" y="137836"/>
                  </a:lnTo>
                  <a:lnTo>
                    <a:pt x="171970" y="107456"/>
                  </a:lnTo>
                  <a:lnTo>
                    <a:pt x="208335" y="80361"/>
                  </a:lnTo>
                  <a:lnTo>
                    <a:pt x="247278" y="56789"/>
                  </a:lnTo>
                  <a:lnTo>
                    <a:pt x="288561" y="36973"/>
                  </a:lnTo>
                  <a:lnTo>
                    <a:pt x="331943" y="21151"/>
                  </a:lnTo>
                  <a:lnTo>
                    <a:pt x="377189" y="9557"/>
                  </a:lnTo>
                  <a:lnTo>
                    <a:pt x="424058" y="2428"/>
                  </a:lnTo>
                  <a:lnTo>
                    <a:pt x="472313" y="0"/>
                  </a:lnTo>
                  <a:lnTo>
                    <a:pt x="520634" y="2428"/>
                  </a:lnTo>
                  <a:lnTo>
                    <a:pt x="567562" y="9557"/>
                  </a:lnTo>
                  <a:lnTo>
                    <a:pt x="612857" y="21151"/>
                  </a:lnTo>
                  <a:lnTo>
                    <a:pt x="656283" y="36973"/>
                  </a:lnTo>
                  <a:lnTo>
                    <a:pt x="697601" y="56789"/>
                  </a:lnTo>
                  <a:lnTo>
                    <a:pt x="736574" y="80361"/>
                  </a:lnTo>
                  <a:lnTo>
                    <a:pt x="772963" y="107456"/>
                  </a:lnTo>
                  <a:lnTo>
                    <a:pt x="806532" y="137836"/>
                  </a:lnTo>
                  <a:lnTo>
                    <a:pt x="837042" y="171266"/>
                  </a:lnTo>
                  <a:lnTo>
                    <a:pt x="864256" y="207511"/>
                  </a:lnTo>
                  <a:lnTo>
                    <a:pt x="887935" y="246334"/>
                  </a:lnTo>
                  <a:lnTo>
                    <a:pt x="907842" y="287500"/>
                  </a:lnTo>
                  <a:lnTo>
                    <a:pt x="923739" y="330773"/>
                  </a:lnTo>
                  <a:lnTo>
                    <a:pt x="935389" y="375917"/>
                  </a:lnTo>
                  <a:lnTo>
                    <a:pt x="942553" y="422697"/>
                  </a:lnTo>
                  <a:lnTo>
                    <a:pt x="944994" y="470877"/>
                  </a:lnTo>
                  <a:lnTo>
                    <a:pt x="942553" y="518999"/>
                  </a:lnTo>
                  <a:lnTo>
                    <a:pt x="935389" y="565735"/>
                  </a:lnTo>
                  <a:lnTo>
                    <a:pt x="923739" y="610850"/>
                  </a:lnTo>
                  <a:lnTo>
                    <a:pt x="907842" y="654105"/>
                  </a:lnTo>
                  <a:lnTo>
                    <a:pt x="887935" y="695264"/>
                  </a:lnTo>
                  <a:lnTo>
                    <a:pt x="864256" y="734088"/>
                  </a:lnTo>
                  <a:lnTo>
                    <a:pt x="837042" y="770341"/>
                  </a:lnTo>
                  <a:lnTo>
                    <a:pt x="806532" y="803786"/>
                  </a:lnTo>
                  <a:lnTo>
                    <a:pt x="772963" y="834184"/>
                  </a:lnTo>
                  <a:lnTo>
                    <a:pt x="736574" y="861300"/>
                  </a:lnTo>
                  <a:lnTo>
                    <a:pt x="697601" y="884895"/>
                  </a:lnTo>
                  <a:lnTo>
                    <a:pt x="656283" y="904732"/>
                  </a:lnTo>
                  <a:lnTo>
                    <a:pt x="612857" y="920574"/>
                  </a:lnTo>
                  <a:lnTo>
                    <a:pt x="567562" y="932183"/>
                  </a:lnTo>
                  <a:lnTo>
                    <a:pt x="520634" y="939323"/>
                  </a:lnTo>
                  <a:lnTo>
                    <a:pt x="472313" y="941755"/>
                  </a:lnTo>
                  <a:lnTo>
                    <a:pt x="424058" y="939327"/>
                  </a:lnTo>
                  <a:lnTo>
                    <a:pt x="377189" y="932198"/>
                  </a:lnTo>
                  <a:lnTo>
                    <a:pt x="331943" y="920605"/>
                  </a:lnTo>
                  <a:lnTo>
                    <a:pt x="288561" y="904783"/>
                  </a:lnTo>
                  <a:lnTo>
                    <a:pt x="247278" y="884969"/>
                  </a:lnTo>
                  <a:lnTo>
                    <a:pt x="208335" y="861397"/>
                  </a:lnTo>
                  <a:lnTo>
                    <a:pt x="171970" y="834303"/>
                  </a:lnTo>
                  <a:lnTo>
                    <a:pt x="138420" y="803924"/>
                  </a:lnTo>
                  <a:lnTo>
                    <a:pt x="107924" y="770494"/>
                  </a:lnTo>
                  <a:lnTo>
                    <a:pt x="80722" y="734250"/>
                  </a:lnTo>
                  <a:lnTo>
                    <a:pt x="57050" y="695427"/>
                  </a:lnTo>
                  <a:lnTo>
                    <a:pt x="37147" y="654260"/>
                  </a:lnTo>
                  <a:lnTo>
                    <a:pt x="21253" y="610987"/>
                  </a:lnTo>
                  <a:lnTo>
                    <a:pt x="9604" y="565841"/>
                  </a:lnTo>
                  <a:lnTo>
                    <a:pt x="2440" y="519059"/>
                  </a:lnTo>
                  <a:lnTo>
                    <a:pt x="0" y="470877"/>
                  </a:lnTo>
                  <a:close/>
                </a:path>
              </a:pathLst>
            </a:custGeom>
            <a:ln w="19024">
              <a:solidFill>
                <a:srgbClr val="4F80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4225683" y="3374275"/>
              <a:ext cx="13563600" cy="753745"/>
            </a:xfrm>
            <a:custGeom>
              <a:avLst/>
              <a:gdLst/>
              <a:ahLst/>
              <a:cxnLst/>
              <a:rect l="l" t="t" r="r" b="b"/>
              <a:pathLst>
                <a:path w="13563600" h="753745">
                  <a:moveTo>
                    <a:pt x="13563333" y="0"/>
                  </a:moveTo>
                  <a:lnTo>
                    <a:pt x="0" y="0"/>
                  </a:lnTo>
                  <a:lnTo>
                    <a:pt x="0" y="753478"/>
                  </a:lnTo>
                  <a:lnTo>
                    <a:pt x="13563333" y="753478"/>
                  </a:lnTo>
                  <a:lnTo>
                    <a:pt x="13563333" y="0"/>
                  </a:lnTo>
                  <a:close/>
                </a:path>
              </a:pathLst>
            </a:custGeom>
            <a:solidFill>
              <a:srgbClr val="4D89B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4225683" y="3374275"/>
              <a:ext cx="13563600" cy="753745"/>
            </a:xfrm>
            <a:custGeom>
              <a:avLst/>
              <a:gdLst/>
              <a:ahLst/>
              <a:cxnLst/>
              <a:rect l="l" t="t" r="r" b="b"/>
              <a:pathLst>
                <a:path w="13563600" h="753745">
                  <a:moveTo>
                    <a:pt x="0" y="0"/>
                  </a:moveTo>
                  <a:lnTo>
                    <a:pt x="13563333" y="0"/>
                  </a:lnTo>
                  <a:lnTo>
                    <a:pt x="13563333" y="753478"/>
                  </a:lnTo>
                  <a:lnTo>
                    <a:pt x="0" y="753478"/>
                  </a:lnTo>
                  <a:lnTo>
                    <a:pt x="0" y="0"/>
                  </a:lnTo>
                  <a:close/>
                </a:path>
              </a:pathLst>
            </a:custGeom>
            <a:ln w="190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3753358" y="3279965"/>
              <a:ext cx="945515" cy="942340"/>
            </a:xfrm>
            <a:custGeom>
              <a:avLst/>
              <a:gdLst/>
              <a:ahLst/>
              <a:cxnLst/>
              <a:rect l="l" t="t" r="r" b="b"/>
              <a:pathLst>
                <a:path w="945514" h="942339">
                  <a:moveTo>
                    <a:pt x="472325" y="0"/>
                  </a:moveTo>
                  <a:lnTo>
                    <a:pt x="424068" y="2432"/>
                  </a:lnTo>
                  <a:lnTo>
                    <a:pt x="377197" y="9573"/>
                  </a:lnTo>
                  <a:lnTo>
                    <a:pt x="331950" y="21184"/>
                  </a:lnTo>
                  <a:lnTo>
                    <a:pt x="288566" y="37029"/>
                  </a:lnTo>
                  <a:lnTo>
                    <a:pt x="247283" y="56871"/>
                  </a:lnTo>
                  <a:lnTo>
                    <a:pt x="208338" y="80474"/>
                  </a:lnTo>
                  <a:lnTo>
                    <a:pt x="171972" y="107600"/>
                  </a:lnTo>
                  <a:lnTo>
                    <a:pt x="138422" y="138014"/>
                  </a:lnTo>
                  <a:lnTo>
                    <a:pt x="107926" y="171477"/>
                  </a:lnTo>
                  <a:lnTo>
                    <a:pt x="80722" y="207754"/>
                  </a:lnTo>
                  <a:lnTo>
                    <a:pt x="57050" y="246607"/>
                  </a:lnTo>
                  <a:lnTo>
                    <a:pt x="37148" y="287800"/>
                  </a:lnTo>
                  <a:lnTo>
                    <a:pt x="21253" y="331096"/>
                  </a:lnTo>
                  <a:lnTo>
                    <a:pt x="9604" y="376258"/>
                  </a:lnTo>
                  <a:lnTo>
                    <a:pt x="2440" y="423049"/>
                  </a:lnTo>
                  <a:lnTo>
                    <a:pt x="0" y="471233"/>
                  </a:lnTo>
                  <a:lnTo>
                    <a:pt x="2440" y="519354"/>
                  </a:lnTo>
                  <a:lnTo>
                    <a:pt x="9604" y="566091"/>
                  </a:lnTo>
                  <a:lnTo>
                    <a:pt x="21253" y="611206"/>
                  </a:lnTo>
                  <a:lnTo>
                    <a:pt x="37148" y="654461"/>
                  </a:lnTo>
                  <a:lnTo>
                    <a:pt x="57050" y="695619"/>
                  </a:lnTo>
                  <a:lnTo>
                    <a:pt x="80722" y="734444"/>
                  </a:lnTo>
                  <a:lnTo>
                    <a:pt x="107926" y="770697"/>
                  </a:lnTo>
                  <a:lnTo>
                    <a:pt x="138422" y="804141"/>
                  </a:lnTo>
                  <a:lnTo>
                    <a:pt x="171972" y="834540"/>
                  </a:lnTo>
                  <a:lnTo>
                    <a:pt x="208338" y="861655"/>
                  </a:lnTo>
                  <a:lnTo>
                    <a:pt x="247283" y="885250"/>
                  </a:lnTo>
                  <a:lnTo>
                    <a:pt x="288566" y="905087"/>
                  </a:lnTo>
                  <a:lnTo>
                    <a:pt x="331950" y="920929"/>
                  </a:lnTo>
                  <a:lnTo>
                    <a:pt x="377197" y="932539"/>
                  </a:lnTo>
                  <a:lnTo>
                    <a:pt x="424068" y="939678"/>
                  </a:lnTo>
                  <a:lnTo>
                    <a:pt x="472325" y="942111"/>
                  </a:lnTo>
                  <a:lnTo>
                    <a:pt x="520645" y="939682"/>
                  </a:lnTo>
                  <a:lnTo>
                    <a:pt x="567571" y="932554"/>
                  </a:lnTo>
                  <a:lnTo>
                    <a:pt x="612865" y="920961"/>
                  </a:lnTo>
                  <a:lnTo>
                    <a:pt x="656290" y="905139"/>
                  </a:lnTo>
                  <a:lnTo>
                    <a:pt x="697608" y="885324"/>
                  </a:lnTo>
                  <a:lnTo>
                    <a:pt x="736581" y="861752"/>
                  </a:lnTo>
                  <a:lnTo>
                    <a:pt x="772971" y="834659"/>
                  </a:lnTo>
                  <a:lnTo>
                    <a:pt x="806540" y="804279"/>
                  </a:lnTo>
                  <a:lnTo>
                    <a:pt x="837051" y="770850"/>
                  </a:lnTo>
                  <a:lnTo>
                    <a:pt x="864265" y="734605"/>
                  </a:lnTo>
                  <a:lnTo>
                    <a:pt x="887945" y="695782"/>
                  </a:lnTo>
                  <a:lnTo>
                    <a:pt x="907853" y="654616"/>
                  </a:lnTo>
                  <a:lnTo>
                    <a:pt x="923751" y="611342"/>
                  </a:lnTo>
                  <a:lnTo>
                    <a:pt x="935401" y="566197"/>
                  </a:lnTo>
                  <a:lnTo>
                    <a:pt x="942565" y="519415"/>
                  </a:lnTo>
                  <a:lnTo>
                    <a:pt x="945006" y="471233"/>
                  </a:lnTo>
                  <a:lnTo>
                    <a:pt x="942565" y="423049"/>
                  </a:lnTo>
                  <a:lnTo>
                    <a:pt x="935401" y="376258"/>
                  </a:lnTo>
                  <a:lnTo>
                    <a:pt x="923751" y="331096"/>
                  </a:lnTo>
                  <a:lnTo>
                    <a:pt x="907853" y="287800"/>
                  </a:lnTo>
                  <a:lnTo>
                    <a:pt x="887945" y="246607"/>
                  </a:lnTo>
                  <a:lnTo>
                    <a:pt x="864265" y="207754"/>
                  </a:lnTo>
                  <a:lnTo>
                    <a:pt x="837051" y="171477"/>
                  </a:lnTo>
                  <a:lnTo>
                    <a:pt x="806540" y="138014"/>
                  </a:lnTo>
                  <a:lnTo>
                    <a:pt x="772971" y="107600"/>
                  </a:lnTo>
                  <a:lnTo>
                    <a:pt x="736581" y="80474"/>
                  </a:lnTo>
                  <a:lnTo>
                    <a:pt x="697608" y="56871"/>
                  </a:lnTo>
                  <a:lnTo>
                    <a:pt x="656290" y="37029"/>
                  </a:lnTo>
                  <a:lnTo>
                    <a:pt x="612865" y="21184"/>
                  </a:lnTo>
                  <a:lnTo>
                    <a:pt x="567571" y="9573"/>
                  </a:lnTo>
                  <a:lnTo>
                    <a:pt x="520645" y="2432"/>
                  </a:lnTo>
                  <a:lnTo>
                    <a:pt x="472325" y="0"/>
                  </a:lnTo>
                  <a:close/>
                </a:path>
              </a:pathLst>
            </a:custGeom>
            <a:solidFill>
              <a:srgbClr val="DBE6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3753358" y="3279965"/>
              <a:ext cx="945515" cy="942340"/>
            </a:xfrm>
            <a:custGeom>
              <a:avLst/>
              <a:gdLst/>
              <a:ahLst/>
              <a:cxnLst/>
              <a:rect l="l" t="t" r="r" b="b"/>
              <a:pathLst>
                <a:path w="945514" h="942339">
                  <a:moveTo>
                    <a:pt x="0" y="471233"/>
                  </a:moveTo>
                  <a:lnTo>
                    <a:pt x="2440" y="423049"/>
                  </a:lnTo>
                  <a:lnTo>
                    <a:pt x="9604" y="376258"/>
                  </a:lnTo>
                  <a:lnTo>
                    <a:pt x="21253" y="331096"/>
                  </a:lnTo>
                  <a:lnTo>
                    <a:pt x="37148" y="287800"/>
                  </a:lnTo>
                  <a:lnTo>
                    <a:pt x="57050" y="246607"/>
                  </a:lnTo>
                  <a:lnTo>
                    <a:pt x="80722" y="207754"/>
                  </a:lnTo>
                  <a:lnTo>
                    <a:pt x="107926" y="171477"/>
                  </a:lnTo>
                  <a:lnTo>
                    <a:pt x="138422" y="138014"/>
                  </a:lnTo>
                  <a:lnTo>
                    <a:pt x="171972" y="107600"/>
                  </a:lnTo>
                  <a:lnTo>
                    <a:pt x="208338" y="80474"/>
                  </a:lnTo>
                  <a:lnTo>
                    <a:pt x="247283" y="56871"/>
                  </a:lnTo>
                  <a:lnTo>
                    <a:pt x="288566" y="37029"/>
                  </a:lnTo>
                  <a:lnTo>
                    <a:pt x="331950" y="21184"/>
                  </a:lnTo>
                  <a:lnTo>
                    <a:pt x="377197" y="9573"/>
                  </a:lnTo>
                  <a:lnTo>
                    <a:pt x="424068" y="2432"/>
                  </a:lnTo>
                  <a:lnTo>
                    <a:pt x="472325" y="0"/>
                  </a:lnTo>
                  <a:lnTo>
                    <a:pt x="520645" y="2432"/>
                  </a:lnTo>
                  <a:lnTo>
                    <a:pt x="567571" y="9573"/>
                  </a:lnTo>
                  <a:lnTo>
                    <a:pt x="612865" y="21184"/>
                  </a:lnTo>
                  <a:lnTo>
                    <a:pt x="656290" y="37029"/>
                  </a:lnTo>
                  <a:lnTo>
                    <a:pt x="697608" y="56871"/>
                  </a:lnTo>
                  <a:lnTo>
                    <a:pt x="736581" y="80474"/>
                  </a:lnTo>
                  <a:lnTo>
                    <a:pt x="772971" y="107600"/>
                  </a:lnTo>
                  <a:lnTo>
                    <a:pt x="806540" y="138014"/>
                  </a:lnTo>
                  <a:lnTo>
                    <a:pt x="837051" y="171477"/>
                  </a:lnTo>
                  <a:lnTo>
                    <a:pt x="864265" y="207754"/>
                  </a:lnTo>
                  <a:lnTo>
                    <a:pt x="887945" y="246607"/>
                  </a:lnTo>
                  <a:lnTo>
                    <a:pt x="907853" y="287800"/>
                  </a:lnTo>
                  <a:lnTo>
                    <a:pt x="923751" y="331096"/>
                  </a:lnTo>
                  <a:lnTo>
                    <a:pt x="935401" y="376258"/>
                  </a:lnTo>
                  <a:lnTo>
                    <a:pt x="942565" y="423049"/>
                  </a:lnTo>
                  <a:lnTo>
                    <a:pt x="945006" y="471233"/>
                  </a:lnTo>
                  <a:lnTo>
                    <a:pt x="942565" y="519415"/>
                  </a:lnTo>
                  <a:lnTo>
                    <a:pt x="935401" y="566197"/>
                  </a:lnTo>
                  <a:lnTo>
                    <a:pt x="923751" y="611342"/>
                  </a:lnTo>
                  <a:lnTo>
                    <a:pt x="907853" y="654616"/>
                  </a:lnTo>
                  <a:lnTo>
                    <a:pt x="887945" y="695782"/>
                  </a:lnTo>
                  <a:lnTo>
                    <a:pt x="864265" y="734605"/>
                  </a:lnTo>
                  <a:lnTo>
                    <a:pt x="837051" y="770850"/>
                  </a:lnTo>
                  <a:lnTo>
                    <a:pt x="806540" y="804279"/>
                  </a:lnTo>
                  <a:lnTo>
                    <a:pt x="772971" y="834659"/>
                  </a:lnTo>
                  <a:lnTo>
                    <a:pt x="736581" y="861752"/>
                  </a:lnTo>
                  <a:lnTo>
                    <a:pt x="697608" y="885324"/>
                  </a:lnTo>
                  <a:lnTo>
                    <a:pt x="656290" y="905139"/>
                  </a:lnTo>
                  <a:lnTo>
                    <a:pt x="612865" y="920961"/>
                  </a:lnTo>
                  <a:lnTo>
                    <a:pt x="567571" y="932554"/>
                  </a:lnTo>
                  <a:lnTo>
                    <a:pt x="520645" y="939682"/>
                  </a:lnTo>
                  <a:lnTo>
                    <a:pt x="472325" y="942111"/>
                  </a:lnTo>
                  <a:lnTo>
                    <a:pt x="424068" y="939678"/>
                  </a:lnTo>
                  <a:lnTo>
                    <a:pt x="377197" y="932539"/>
                  </a:lnTo>
                  <a:lnTo>
                    <a:pt x="331950" y="920929"/>
                  </a:lnTo>
                  <a:lnTo>
                    <a:pt x="288566" y="905087"/>
                  </a:lnTo>
                  <a:lnTo>
                    <a:pt x="247283" y="885250"/>
                  </a:lnTo>
                  <a:lnTo>
                    <a:pt x="208338" y="861655"/>
                  </a:lnTo>
                  <a:lnTo>
                    <a:pt x="171972" y="834540"/>
                  </a:lnTo>
                  <a:lnTo>
                    <a:pt x="138422" y="804141"/>
                  </a:lnTo>
                  <a:lnTo>
                    <a:pt x="107926" y="770697"/>
                  </a:lnTo>
                  <a:lnTo>
                    <a:pt x="80722" y="734444"/>
                  </a:lnTo>
                  <a:lnTo>
                    <a:pt x="57050" y="695619"/>
                  </a:lnTo>
                  <a:lnTo>
                    <a:pt x="37148" y="654461"/>
                  </a:lnTo>
                  <a:lnTo>
                    <a:pt x="21253" y="611206"/>
                  </a:lnTo>
                  <a:lnTo>
                    <a:pt x="9604" y="566091"/>
                  </a:lnTo>
                  <a:lnTo>
                    <a:pt x="2440" y="519354"/>
                  </a:lnTo>
                  <a:lnTo>
                    <a:pt x="0" y="471233"/>
                  </a:lnTo>
                  <a:close/>
                </a:path>
              </a:pathLst>
            </a:custGeom>
            <a:ln w="19024">
              <a:solidFill>
                <a:srgbClr val="4D89B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4510074" y="4504321"/>
              <a:ext cx="13279119" cy="753745"/>
            </a:xfrm>
            <a:custGeom>
              <a:avLst/>
              <a:gdLst/>
              <a:ahLst/>
              <a:cxnLst/>
              <a:rect l="l" t="t" r="r" b="b"/>
              <a:pathLst>
                <a:path w="13279119" h="753745">
                  <a:moveTo>
                    <a:pt x="13278942" y="0"/>
                  </a:moveTo>
                  <a:lnTo>
                    <a:pt x="0" y="0"/>
                  </a:lnTo>
                  <a:lnTo>
                    <a:pt x="0" y="753478"/>
                  </a:lnTo>
                  <a:lnTo>
                    <a:pt x="13278942" y="753478"/>
                  </a:lnTo>
                  <a:lnTo>
                    <a:pt x="13278942" y="0"/>
                  </a:lnTo>
                  <a:close/>
                </a:path>
              </a:pathLst>
            </a:custGeom>
            <a:solidFill>
              <a:srgbClr val="4D90C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4510074" y="4504321"/>
              <a:ext cx="13279119" cy="753745"/>
            </a:xfrm>
            <a:custGeom>
              <a:avLst/>
              <a:gdLst/>
              <a:ahLst/>
              <a:cxnLst/>
              <a:rect l="l" t="t" r="r" b="b"/>
              <a:pathLst>
                <a:path w="13279119" h="753745">
                  <a:moveTo>
                    <a:pt x="0" y="0"/>
                  </a:moveTo>
                  <a:lnTo>
                    <a:pt x="13278942" y="0"/>
                  </a:lnTo>
                  <a:lnTo>
                    <a:pt x="13278942" y="753478"/>
                  </a:lnTo>
                  <a:lnTo>
                    <a:pt x="0" y="753478"/>
                  </a:lnTo>
                  <a:lnTo>
                    <a:pt x="0" y="0"/>
                  </a:lnTo>
                  <a:close/>
                </a:path>
              </a:pathLst>
            </a:custGeom>
            <a:ln w="190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4037761" y="4410354"/>
              <a:ext cx="944880" cy="942340"/>
            </a:xfrm>
            <a:custGeom>
              <a:avLst/>
              <a:gdLst/>
              <a:ahLst/>
              <a:cxnLst/>
              <a:rect l="l" t="t" r="r" b="b"/>
              <a:pathLst>
                <a:path w="944879" h="942339">
                  <a:moveTo>
                    <a:pt x="472313" y="0"/>
                  </a:moveTo>
                  <a:lnTo>
                    <a:pt x="423997" y="2432"/>
                  </a:lnTo>
                  <a:lnTo>
                    <a:pt x="377083" y="9572"/>
                  </a:lnTo>
                  <a:lnTo>
                    <a:pt x="331807" y="21181"/>
                  </a:lnTo>
                  <a:lnTo>
                    <a:pt x="288405" y="37023"/>
                  </a:lnTo>
                  <a:lnTo>
                    <a:pt x="247115" y="56861"/>
                  </a:lnTo>
                  <a:lnTo>
                    <a:pt x="208173" y="80456"/>
                  </a:lnTo>
                  <a:lnTo>
                    <a:pt x="171817" y="107572"/>
                  </a:lnTo>
                  <a:lnTo>
                    <a:pt x="138282" y="137971"/>
                  </a:lnTo>
                  <a:lnTo>
                    <a:pt x="107806" y="171416"/>
                  </a:lnTo>
                  <a:lnTo>
                    <a:pt x="80625" y="207670"/>
                  </a:lnTo>
                  <a:lnTo>
                    <a:pt x="56976" y="246495"/>
                  </a:lnTo>
                  <a:lnTo>
                    <a:pt x="37096" y="287655"/>
                  </a:lnTo>
                  <a:lnTo>
                    <a:pt x="21221" y="330912"/>
                  </a:lnTo>
                  <a:lnTo>
                    <a:pt x="9589" y="376028"/>
                  </a:lnTo>
                  <a:lnTo>
                    <a:pt x="2436" y="422766"/>
                  </a:lnTo>
                  <a:lnTo>
                    <a:pt x="0" y="470890"/>
                  </a:lnTo>
                  <a:lnTo>
                    <a:pt x="2436" y="519011"/>
                  </a:lnTo>
                  <a:lnTo>
                    <a:pt x="9589" y="565748"/>
                  </a:lnTo>
                  <a:lnTo>
                    <a:pt x="21221" y="610863"/>
                  </a:lnTo>
                  <a:lnTo>
                    <a:pt x="37096" y="654118"/>
                  </a:lnTo>
                  <a:lnTo>
                    <a:pt x="56976" y="695276"/>
                  </a:lnTo>
                  <a:lnTo>
                    <a:pt x="80625" y="734101"/>
                  </a:lnTo>
                  <a:lnTo>
                    <a:pt x="107806" y="770354"/>
                  </a:lnTo>
                  <a:lnTo>
                    <a:pt x="138282" y="803798"/>
                  </a:lnTo>
                  <a:lnTo>
                    <a:pt x="171817" y="834197"/>
                  </a:lnTo>
                  <a:lnTo>
                    <a:pt x="208173" y="861312"/>
                  </a:lnTo>
                  <a:lnTo>
                    <a:pt x="247115" y="884907"/>
                  </a:lnTo>
                  <a:lnTo>
                    <a:pt x="288405" y="904744"/>
                  </a:lnTo>
                  <a:lnTo>
                    <a:pt x="331807" y="920586"/>
                  </a:lnTo>
                  <a:lnTo>
                    <a:pt x="377083" y="932196"/>
                  </a:lnTo>
                  <a:lnTo>
                    <a:pt x="423997" y="939335"/>
                  </a:lnTo>
                  <a:lnTo>
                    <a:pt x="472313" y="941768"/>
                  </a:lnTo>
                  <a:lnTo>
                    <a:pt x="520630" y="939335"/>
                  </a:lnTo>
                  <a:lnTo>
                    <a:pt x="567546" y="932196"/>
                  </a:lnTo>
                  <a:lnTo>
                    <a:pt x="612824" y="920586"/>
                  </a:lnTo>
                  <a:lnTo>
                    <a:pt x="656227" y="904744"/>
                  </a:lnTo>
                  <a:lnTo>
                    <a:pt x="697518" y="884907"/>
                  </a:lnTo>
                  <a:lnTo>
                    <a:pt x="736461" y="861312"/>
                  </a:lnTo>
                  <a:lnTo>
                    <a:pt x="772819" y="834197"/>
                  </a:lnTo>
                  <a:lnTo>
                    <a:pt x="806354" y="803798"/>
                  </a:lnTo>
                  <a:lnTo>
                    <a:pt x="836831" y="770354"/>
                  </a:lnTo>
                  <a:lnTo>
                    <a:pt x="864012" y="734101"/>
                  </a:lnTo>
                  <a:lnTo>
                    <a:pt x="887662" y="695276"/>
                  </a:lnTo>
                  <a:lnTo>
                    <a:pt x="907542" y="654118"/>
                  </a:lnTo>
                  <a:lnTo>
                    <a:pt x="923416" y="610863"/>
                  </a:lnTo>
                  <a:lnTo>
                    <a:pt x="935048" y="565748"/>
                  </a:lnTo>
                  <a:lnTo>
                    <a:pt x="942201" y="519011"/>
                  </a:lnTo>
                  <a:lnTo>
                    <a:pt x="944638" y="470890"/>
                  </a:lnTo>
                  <a:lnTo>
                    <a:pt x="942201" y="422766"/>
                  </a:lnTo>
                  <a:lnTo>
                    <a:pt x="935048" y="376028"/>
                  </a:lnTo>
                  <a:lnTo>
                    <a:pt x="923416" y="330912"/>
                  </a:lnTo>
                  <a:lnTo>
                    <a:pt x="907542" y="287655"/>
                  </a:lnTo>
                  <a:lnTo>
                    <a:pt x="887662" y="246495"/>
                  </a:lnTo>
                  <a:lnTo>
                    <a:pt x="864012" y="207670"/>
                  </a:lnTo>
                  <a:lnTo>
                    <a:pt x="836831" y="171416"/>
                  </a:lnTo>
                  <a:lnTo>
                    <a:pt x="806354" y="137971"/>
                  </a:lnTo>
                  <a:lnTo>
                    <a:pt x="772819" y="107572"/>
                  </a:lnTo>
                  <a:lnTo>
                    <a:pt x="736461" y="80456"/>
                  </a:lnTo>
                  <a:lnTo>
                    <a:pt x="697518" y="56861"/>
                  </a:lnTo>
                  <a:lnTo>
                    <a:pt x="656227" y="37023"/>
                  </a:lnTo>
                  <a:lnTo>
                    <a:pt x="612824" y="21181"/>
                  </a:lnTo>
                  <a:lnTo>
                    <a:pt x="567546" y="9572"/>
                  </a:lnTo>
                  <a:lnTo>
                    <a:pt x="520630" y="2432"/>
                  </a:lnTo>
                  <a:lnTo>
                    <a:pt x="472313" y="0"/>
                  </a:lnTo>
                  <a:close/>
                </a:path>
              </a:pathLst>
            </a:custGeom>
            <a:solidFill>
              <a:srgbClr val="DBE6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4037761" y="4410354"/>
              <a:ext cx="944880" cy="942340"/>
            </a:xfrm>
            <a:custGeom>
              <a:avLst/>
              <a:gdLst/>
              <a:ahLst/>
              <a:cxnLst/>
              <a:rect l="l" t="t" r="r" b="b"/>
              <a:pathLst>
                <a:path w="944879" h="942339">
                  <a:moveTo>
                    <a:pt x="0" y="470890"/>
                  </a:moveTo>
                  <a:lnTo>
                    <a:pt x="2436" y="422766"/>
                  </a:lnTo>
                  <a:lnTo>
                    <a:pt x="9589" y="376028"/>
                  </a:lnTo>
                  <a:lnTo>
                    <a:pt x="21221" y="330912"/>
                  </a:lnTo>
                  <a:lnTo>
                    <a:pt x="37096" y="287655"/>
                  </a:lnTo>
                  <a:lnTo>
                    <a:pt x="56976" y="246495"/>
                  </a:lnTo>
                  <a:lnTo>
                    <a:pt x="80625" y="207670"/>
                  </a:lnTo>
                  <a:lnTo>
                    <a:pt x="107806" y="171416"/>
                  </a:lnTo>
                  <a:lnTo>
                    <a:pt x="138282" y="137971"/>
                  </a:lnTo>
                  <a:lnTo>
                    <a:pt x="171817" y="107572"/>
                  </a:lnTo>
                  <a:lnTo>
                    <a:pt x="208173" y="80456"/>
                  </a:lnTo>
                  <a:lnTo>
                    <a:pt x="247115" y="56861"/>
                  </a:lnTo>
                  <a:lnTo>
                    <a:pt x="288405" y="37023"/>
                  </a:lnTo>
                  <a:lnTo>
                    <a:pt x="331807" y="21181"/>
                  </a:lnTo>
                  <a:lnTo>
                    <a:pt x="377083" y="9572"/>
                  </a:lnTo>
                  <a:lnTo>
                    <a:pt x="423997" y="2432"/>
                  </a:lnTo>
                  <a:lnTo>
                    <a:pt x="472313" y="0"/>
                  </a:lnTo>
                  <a:lnTo>
                    <a:pt x="520630" y="2432"/>
                  </a:lnTo>
                  <a:lnTo>
                    <a:pt x="567546" y="9572"/>
                  </a:lnTo>
                  <a:lnTo>
                    <a:pt x="612824" y="21181"/>
                  </a:lnTo>
                  <a:lnTo>
                    <a:pt x="656227" y="37023"/>
                  </a:lnTo>
                  <a:lnTo>
                    <a:pt x="697518" y="56861"/>
                  </a:lnTo>
                  <a:lnTo>
                    <a:pt x="736461" y="80456"/>
                  </a:lnTo>
                  <a:lnTo>
                    <a:pt x="772819" y="107572"/>
                  </a:lnTo>
                  <a:lnTo>
                    <a:pt x="806354" y="137971"/>
                  </a:lnTo>
                  <a:lnTo>
                    <a:pt x="836831" y="171416"/>
                  </a:lnTo>
                  <a:lnTo>
                    <a:pt x="864012" y="207670"/>
                  </a:lnTo>
                  <a:lnTo>
                    <a:pt x="887662" y="246495"/>
                  </a:lnTo>
                  <a:lnTo>
                    <a:pt x="907542" y="287655"/>
                  </a:lnTo>
                  <a:lnTo>
                    <a:pt x="923416" y="330912"/>
                  </a:lnTo>
                  <a:lnTo>
                    <a:pt x="935048" y="376028"/>
                  </a:lnTo>
                  <a:lnTo>
                    <a:pt x="942201" y="422766"/>
                  </a:lnTo>
                  <a:lnTo>
                    <a:pt x="944638" y="470890"/>
                  </a:lnTo>
                  <a:lnTo>
                    <a:pt x="942201" y="519011"/>
                  </a:lnTo>
                  <a:lnTo>
                    <a:pt x="935048" y="565748"/>
                  </a:lnTo>
                  <a:lnTo>
                    <a:pt x="923416" y="610863"/>
                  </a:lnTo>
                  <a:lnTo>
                    <a:pt x="907542" y="654118"/>
                  </a:lnTo>
                  <a:lnTo>
                    <a:pt x="887662" y="695276"/>
                  </a:lnTo>
                  <a:lnTo>
                    <a:pt x="864012" y="734101"/>
                  </a:lnTo>
                  <a:lnTo>
                    <a:pt x="836831" y="770354"/>
                  </a:lnTo>
                  <a:lnTo>
                    <a:pt x="806354" y="803798"/>
                  </a:lnTo>
                  <a:lnTo>
                    <a:pt x="772819" y="834197"/>
                  </a:lnTo>
                  <a:lnTo>
                    <a:pt x="736461" y="861312"/>
                  </a:lnTo>
                  <a:lnTo>
                    <a:pt x="697518" y="884907"/>
                  </a:lnTo>
                  <a:lnTo>
                    <a:pt x="656227" y="904744"/>
                  </a:lnTo>
                  <a:lnTo>
                    <a:pt x="612824" y="920586"/>
                  </a:lnTo>
                  <a:lnTo>
                    <a:pt x="567546" y="932196"/>
                  </a:lnTo>
                  <a:lnTo>
                    <a:pt x="520630" y="939335"/>
                  </a:lnTo>
                  <a:lnTo>
                    <a:pt x="472313" y="941768"/>
                  </a:lnTo>
                  <a:lnTo>
                    <a:pt x="423997" y="939335"/>
                  </a:lnTo>
                  <a:lnTo>
                    <a:pt x="377083" y="932196"/>
                  </a:lnTo>
                  <a:lnTo>
                    <a:pt x="331807" y="920586"/>
                  </a:lnTo>
                  <a:lnTo>
                    <a:pt x="288405" y="904744"/>
                  </a:lnTo>
                  <a:lnTo>
                    <a:pt x="247115" y="884907"/>
                  </a:lnTo>
                  <a:lnTo>
                    <a:pt x="208173" y="861312"/>
                  </a:lnTo>
                  <a:lnTo>
                    <a:pt x="171817" y="834197"/>
                  </a:lnTo>
                  <a:lnTo>
                    <a:pt x="138282" y="803798"/>
                  </a:lnTo>
                  <a:lnTo>
                    <a:pt x="107806" y="770354"/>
                  </a:lnTo>
                  <a:lnTo>
                    <a:pt x="80625" y="734101"/>
                  </a:lnTo>
                  <a:lnTo>
                    <a:pt x="56976" y="695276"/>
                  </a:lnTo>
                  <a:lnTo>
                    <a:pt x="37096" y="654118"/>
                  </a:lnTo>
                  <a:lnTo>
                    <a:pt x="21221" y="610863"/>
                  </a:lnTo>
                  <a:lnTo>
                    <a:pt x="9589" y="565748"/>
                  </a:lnTo>
                  <a:lnTo>
                    <a:pt x="2436" y="519011"/>
                  </a:lnTo>
                  <a:lnTo>
                    <a:pt x="0" y="470890"/>
                  </a:lnTo>
                  <a:close/>
                </a:path>
              </a:pathLst>
            </a:custGeom>
            <a:ln w="19024">
              <a:solidFill>
                <a:srgbClr val="4D90C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4510074" y="5633999"/>
              <a:ext cx="13279119" cy="753745"/>
            </a:xfrm>
            <a:custGeom>
              <a:avLst/>
              <a:gdLst/>
              <a:ahLst/>
              <a:cxnLst/>
              <a:rect l="l" t="t" r="r" b="b"/>
              <a:pathLst>
                <a:path w="13279119" h="753745">
                  <a:moveTo>
                    <a:pt x="13278942" y="0"/>
                  </a:moveTo>
                  <a:lnTo>
                    <a:pt x="0" y="0"/>
                  </a:lnTo>
                  <a:lnTo>
                    <a:pt x="0" y="753478"/>
                  </a:lnTo>
                  <a:lnTo>
                    <a:pt x="13278942" y="753478"/>
                  </a:lnTo>
                  <a:lnTo>
                    <a:pt x="13278942" y="0"/>
                  </a:lnTo>
                  <a:close/>
                </a:path>
              </a:pathLst>
            </a:custGeom>
            <a:solidFill>
              <a:srgbClr val="4D9AC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4510074" y="5633999"/>
              <a:ext cx="13279119" cy="753745"/>
            </a:xfrm>
            <a:custGeom>
              <a:avLst/>
              <a:gdLst/>
              <a:ahLst/>
              <a:cxnLst/>
              <a:rect l="l" t="t" r="r" b="b"/>
              <a:pathLst>
                <a:path w="13279119" h="753745">
                  <a:moveTo>
                    <a:pt x="0" y="0"/>
                  </a:moveTo>
                  <a:lnTo>
                    <a:pt x="13278942" y="0"/>
                  </a:lnTo>
                  <a:lnTo>
                    <a:pt x="13278942" y="753478"/>
                  </a:lnTo>
                  <a:lnTo>
                    <a:pt x="0" y="753478"/>
                  </a:lnTo>
                  <a:lnTo>
                    <a:pt x="0" y="0"/>
                  </a:lnTo>
                  <a:close/>
                </a:path>
              </a:pathLst>
            </a:custGeom>
            <a:ln w="190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4037761" y="5539676"/>
              <a:ext cx="944880" cy="942340"/>
            </a:xfrm>
            <a:custGeom>
              <a:avLst/>
              <a:gdLst/>
              <a:ahLst/>
              <a:cxnLst/>
              <a:rect l="l" t="t" r="r" b="b"/>
              <a:pathLst>
                <a:path w="944879" h="942339">
                  <a:moveTo>
                    <a:pt x="472313" y="0"/>
                  </a:moveTo>
                  <a:lnTo>
                    <a:pt x="423997" y="2432"/>
                  </a:lnTo>
                  <a:lnTo>
                    <a:pt x="377083" y="9572"/>
                  </a:lnTo>
                  <a:lnTo>
                    <a:pt x="331807" y="21181"/>
                  </a:lnTo>
                  <a:lnTo>
                    <a:pt x="288405" y="37023"/>
                  </a:lnTo>
                  <a:lnTo>
                    <a:pt x="247115" y="56860"/>
                  </a:lnTo>
                  <a:lnTo>
                    <a:pt x="208173" y="80455"/>
                  </a:lnTo>
                  <a:lnTo>
                    <a:pt x="171817" y="107570"/>
                  </a:lnTo>
                  <a:lnTo>
                    <a:pt x="138282" y="137969"/>
                  </a:lnTo>
                  <a:lnTo>
                    <a:pt x="107806" y="171414"/>
                  </a:lnTo>
                  <a:lnTo>
                    <a:pt x="80625" y="207667"/>
                  </a:lnTo>
                  <a:lnTo>
                    <a:pt x="56976" y="246491"/>
                  </a:lnTo>
                  <a:lnTo>
                    <a:pt x="37096" y="287650"/>
                  </a:lnTo>
                  <a:lnTo>
                    <a:pt x="21221" y="330905"/>
                  </a:lnTo>
                  <a:lnTo>
                    <a:pt x="9589" y="376019"/>
                  </a:lnTo>
                  <a:lnTo>
                    <a:pt x="2436" y="422756"/>
                  </a:lnTo>
                  <a:lnTo>
                    <a:pt x="0" y="470877"/>
                  </a:lnTo>
                  <a:lnTo>
                    <a:pt x="2436" y="519001"/>
                  </a:lnTo>
                  <a:lnTo>
                    <a:pt x="9589" y="565740"/>
                  </a:lnTo>
                  <a:lnTo>
                    <a:pt x="21221" y="610856"/>
                  </a:lnTo>
                  <a:lnTo>
                    <a:pt x="37096" y="654112"/>
                  </a:lnTo>
                  <a:lnTo>
                    <a:pt x="56976" y="695272"/>
                  </a:lnTo>
                  <a:lnTo>
                    <a:pt x="80625" y="734098"/>
                  </a:lnTo>
                  <a:lnTo>
                    <a:pt x="107806" y="770352"/>
                  </a:lnTo>
                  <a:lnTo>
                    <a:pt x="138282" y="803797"/>
                  </a:lnTo>
                  <a:lnTo>
                    <a:pt x="171817" y="834196"/>
                  </a:lnTo>
                  <a:lnTo>
                    <a:pt x="208173" y="861312"/>
                  </a:lnTo>
                  <a:lnTo>
                    <a:pt x="247115" y="884907"/>
                  </a:lnTo>
                  <a:lnTo>
                    <a:pt x="288405" y="904744"/>
                  </a:lnTo>
                  <a:lnTo>
                    <a:pt x="331807" y="920586"/>
                  </a:lnTo>
                  <a:lnTo>
                    <a:pt x="377083" y="932196"/>
                  </a:lnTo>
                  <a:lnTo>
                    <a:pt x="423997" y="939335"/>
                  </a:lnTo>
                  <a:lnTo>
                    <a:pt x="472313" y="941768"/>
                  </a:lnTo>
                  <a:lnTo>
                    <a:pt x="520630" y="939335"/>
                  </a:lnTo>
                  <a:lnTo>
                    <a:pt x="567546" y="932196"/>
                  </a:lnTo>
                  <a:lnTo>
                    <a:pt x="612824" y="920586"/>
                  </a:lnTo>
                  <a:lnTo>
                    <a:pt x="656227" y="904744"/>
                  </a:lnTo>
                  <a:lnTo>
                    <a:pt x="697518" y="884907"/>
                  </a:lnTo>
                  <a:lnTo>
                    <a:pt x="736461" y="861312"/>
                  </a:lnTo>
                  <a:lnTo>
                    <a:pt x="772819" y="834196"/>
                  </a:lnTo>
                  <a:lnTo>
                    <a:pt x="806354" y="803797"/>
                  </a:lnTo>
                  <a:lnTo>
                    <a:pt x="836831" y="770352"/>
                  </a:lnTo>
                  <a:lnTo>
                    <a:pt x="864012" y="734098"/>
                  </a:lnTo>
                  <a:lnTo>
                    <a:pt x="887662" y="695272"/>
                  </a:lnTo>
                  <a:lnTo>
                    <a:pt x="907542" y="654112"/>
                  </a:lnTo>
                  <a:lnTo>
                    <a:pt x="923416" y="610856"/>
                  </a:lnTo>
                  <a:lnTo>
                    <a:pt x="935048" y="565740"/>
                  </a:lnTo>
                  <a:lnTo>
                    <a:pt x="942201" y="519001"/>
                  </a:lnTo>
                  <a:lnTo>
                    <a:pt x="944638" y="470877"/>
                  </a:lnTo>
                  <a:lnTo>
                    <a:pt x="942201" y="422756"/>
                  </a:lnTo>
                  <a:lnTo>
                    <a:pt x="935048" y="376019"/>
                  </a:lnTo>
                  <a:lnTo>
                    <a:pt x="923416" y="330905"/>
                  </a:lnTo>
                  <a:lnTo>
                    <a:pt x="907542" y="287650"/>
                  </a:lnTo>
                  <a:lnTo>
                    <a:pt x="887662" y="246491"/>
                  </a:lnTo>
                  <a:lnTo>
                    <a:pt x="864012" y="207667"/>
                  </a:lnTo>
                  <a:lnTo>
                    <a:pt x="836831" y="171414"/>
                  </a:lnTo>
                  <a:lnTo>
                    <a:pt x="806354" y="137969"/>
                  </a:lnTo>
                  <a:lnTo>
                    <a:pt x="772819" y="107570"/>
                  </a:lnTo>
                  <a:lnTo>
                    <a:pt x="736461" y="80455"/>
                  </a:lnTo>
                  <a:lnTo>
                    <a:pt x="697518" y="56860"/>
                  </a:lnTo>
                  <a:lnTo>
                    <a:pt x="656227" y="37023"/>
                  </a:lnTo>
                  <a:lnTo>
                    <a:pt x="612824" y="21181"/>
                  </a:lnTo>
                  <a:lnTo>
                    <a:pt x="567546" y="9572"/>
                  </a:lnTo>
                  <a:lnTo>
                    <a:pt x="520630" y="2432"/>
                  </a:lnTo>
                  <a:lnTo>
                    <a:pt x="472313" y="0"/>
                  </a:lnTo>
                  <a:close/>
                </a:path>
              </a:pathLst>
            </a:custGeom>
            <a:solidFill>
              <a:srgbClr val="DBE6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4037761" y="5539676"/>
              <a:ext cx="944880" cy="942340"/>
            </a:xfrm>
            <a:custGeom>
              <a:avLst/>
              <a:gdLst/>
              <a:ahLst/>
              <a:cxnLst/>
              <a:rect l="l" t="t" r="r" b="b"/>
              <a:pathLst>
                <a:path w="944879" h="942339">
                  <a:moveTo>
                    <a:pt x="0" y="470877"/>
                  </a:moveTo>
                  <a:lnTo>
                    <a:pt x="2436" y="422756"/>
                  </a:lnTo>
                  <a:lnTo>
                    <a:pt x="9589" y="376019"/>
                  </a:lnTo>
                  <a:lnTo>
                    <a:pt x="21221" y="330905"/>
                  </a:lnTo>
                  <a:lnTo>
                    <a:pt x="37096" y="287650"/>
                  </a:lnTo>
                  <a:lnTo>
                    <a:pt x="56976" y="246491"/>
                  </a:lnTo>
                  <a:lnTo>
                    <a:pt x="80625" y="207667"/>
                  </a:lnTo>
                  <a:lnTo>
                    <a:pt x="107806" y="171414"/>
                  </a:lnTo>
                  <a:lnTo>
                    <a:pt x="138282" y="137969"/>
                  </a:lnTo>
                  <a:lnTo>
                    <a:pt x="171817" y="107570"/>
                  </a:lnTo>
                  <a:lnTo>
                    <a:pt x="208173" y="80455"/>
                  </a:lnTo>
                  <a:lnTo>
                    <a:pt x="247115" y="56860"/>
                  </a:lnTo>
                  <a:lnTo>
                    <a:pt x="288405" y="37023"/>
                  </a:lnTo>
                  <a:lnTo>
                    <a:pt x="331807" y="21181"/>
                  </a:lnTo>
                  <a:lnTo>
                    <a:pt x="377083" y="9572"/>
                  </a:lnTo>
                  <a:lnTo>
                    <a:pt x="423997" y="2432"/>
                  </a:lnTo>
                  <a:lnTo>
                    <a:pt x="472313" y="0"/>
                  </a:lnTo>
                  <a:lnTo>
                    <a:pt x="520630" y="2432"/>
                  </a:lnTo>
                  <a:lnTo>
                    <a:pt x="567546" y="9572"/>
                  </a:lnTo>
                  <a:lnTo>
                    <a:pt x="612824" y="21181"/>
                  </a:lnTo>
                  <a:lnTo>
                    <a:pt x="656227" y="37023"/>
                  </a:lnTo>
                  <a:lnTo>
                    <a:pt x="697518" y="56860"/>
                  </a:lnTo>
                  <a:lnTo>
                    <a:pt x="736461" y="80455"/>
                  </a:lnTo>
                  <a:lnTo>
                    <a:pt x="772819" y="107570"/>
                  </a:lnTo>
                  <a:lnTo>
                    <a:pt x="806354" y="137969"/>
                  </a:lnTo>
                  <a:lnTo>
                    <a:pt x="836831" y="171414"/>
                  </a:lnTo>
                  <a:lnTo>
                    <a:pt x="864012" y="207667"/>
                  </a:lnTo>
                  <a:lnTo>
                    <a:pt x="887662" y="246491"/>
                  </a:lnTo>
                  <a:lnTo>
                    <a:pt x="907542" y="287650"/>
                  </a:lnTo>
                  <a:lnTo>
                    <a:pt x="923416" y="330905"/>
                  </a:lnTo>
                  <a:lnTo>
                    <a:pt x="935048" y="376019"/>
                  </a:lnTo>
                  <a:lnTo>
                    <a:pt x="942201" y="422756"/>
                  </a:lnTo>
                  <a:lnTo>
                    <a:pt x="944638" y="470877"/>
                  </a:lnTo>
                  <a:lnTo>
                    <a:pt x="942201" y="519001"/>
                  </a:lnTo>
                  <a:lnTo>
                    <a:pt x="935048" y="565740"/>
                  </a:lnTo>
                  <a:lnTo>
                    <a:pt x="923416" y="610856"/>
                  </a:lnTo>
                  <a:lnTo>
                    <a:pt x="907542" y="654112"/>
                  </a:lnTo>
                  <a:lnTo>
                    <a:pt x="887662" y="695272"/>
                  </a:lnTo>
                  <a:lnTo>
                    <a:pt x="864012" y="734098"/>
                  </a:lnTo>
                  <a:lnTo>
                    <a:pt x="836831" y="770352"/>
                  </a:lnTo>
                  <a:lnTo>
                    <a:pt x="806354" y="803797"/>
                  </a:lnTo>
                  <a:lnTo>
                    <a:pt x="772819" y="834196"/>
                  </a:lnTo>
                  <a:lnTo>
                    <a:pt x="736461" y="861312"/>
                  </a:lnTo>
                  <a:lnTo>
                    <a:pt x="697518" y="884907"/>
                  </a:lnTo>
                  <a:lnTo>
                    <a:pt x="656227" y="904744"/>
                  </a:lnTo>
                  <a:lnTo>
                    <a:pt x="612824" y="920586"/>
                  </a:lnTo>
                  <a:lnTo>
                    <a:pt x="567546" y="932196"/>
                  </a:lnTo>
                  <a:lnTo>
                    <a:pt x="520630" y="939335"/>
                  </a:lnTo>
                  <a:lnTo>
                    <a:pt x="472313" y="941768"/>
                  </a:lnTo>
                  <a:lnTo>
                    <a:pt x="423997" y="939335"/>
                  </a:lnTo>
                  <a:lnTo>
                    <a:pt x="377083" y="932196"/>
                  </a:lnTo>
                  <a:lnTo>
                    <a:pt x="331807" y="920586"/>
                  </a:lnTo>
                  <a:lnTo>
                    <a:pt x="288405" y="904744"/>
                  </a:lnTo>
                  <a:lnTo>
                    <a:pt x="247115" y="884907"/>
                  </a:lnTo>
                  <a:lnTo>
                    <a:pt x="208173" y="861312"/>
                  </a:lnTo>
                  <a:lnTo>
                    <a:pt x="171817" y="834196"/>
                  </a:lnTo>
                  <a:lnTo>
                    <a:pt x="138282" y="803797"/>
                  </a:lnTo>
                  <a:lnTo>
                    <a:pt x="107806" y="770352"/>
                  </a:lnTo>
                  <a:lnTo>
                    <a:pt x="80625" y="734098"/>
                  </a:lnTo>
                  <a:lnTo>
                    <a:pt x="56976" y="695272"/>
                  </a:lnTo>
                  <a:lnTo>
                    <a:pt x="37096" y="654112"/>
                  </a:lnTo>
                  <a:lnTo>
                    <a:pt x="21221" y="610856"/>
                  </a:lnTo>
                  <a:lnTo>
                    <a:pt x="9589" y="565740"/>
                  </a:lnTo>
                  <a:lnTo>
                    <a:pt x="2436" y="519001"/>
                  </a:lnTo>
                  <a:lnTo>
                    <a:pt x="0" y="470877"/>
                  </a:lnTo>
                  <a:close/>
                </a:path>
              </a:pathLst>
            </a:custGeom>
            <a:ln w="19024">
              <a:solidFill>
                <a:srgbClr val="4D9AC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4225683" y="6764045"/>
              <a:ext cx="13563600" cy="753745"/>
            </a:xfrm>
            <a:custGeom>
              <a:avLst/>
              <a:gdLst/>
              <a:ahLst/>
              <a:cxnLst/>
              <a:rect l="l" t="t" r="r" b="b"/>
              <a:pathLst>
                <a:path w="13563600" h="753745">
                  <a:moveTo>
                    <a:pt x="13563333" y="0"/>
                  </a:moveTo>
                  <a:lnTo>
                    <a:pt x="0" y="0"/>
                  </a:lnTo>
                  <a:lnTo>
                    <a:pt x="0" y="753478"/>
                  </a:lnTo>
                  <a:lnTo>
                    <a:pt x="13563333" y="753478"/>
                  </a:lnTo>
                  <a:lnTo>
                    <a:pt x="13563333" y="0"/>
                  </a:lnTo>
                  <a:close/>
                </a:path>
              </a:pathLst>
            </a:custGeom>
            <a:solidFill>
              <a:srgbClr val="4BA3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4225683" y="6764045"/>
              <a:ext cx="13563600" cy="753745"/>
            </a:xfrm>
            <a:custGeom>
              <a:avLst/>
              <a:gdLst/>
              <a:ahLst/>
              <a:cxnLst/>
              <a:rect l="l" t="t" r="r" b="b"/>
              <a:pathLst>
                <a:path w="13563600" h="753745">
                  <a:moveTo>
                    <a:pt x="0" y="0"/>
                  </a:moveTo>
                  <a:lnTo>
                    <a:pt x="13563333" y="0"/>
                  </a:lnTo>
                  <a:lnTo>
                    <a:pt x="13563333" y="753478"/>
                  </a:lnTo>
                  <a:lnTo>
                    <a:pt x="0" y="753478"/>
                  </a:lnTo>
                  <a:lnTo>
                    <a:pt x="0" y="0"/>
                  </a:lnTo>
                  <a:close/>
                </a:path>
              </a:pathLst>
            </a:custGeom>
            <a:ln w="190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3753358" y="6669722"/>
              <a:ext cx="945515" cy="942340"/>
            </a:xfrm>
            <a:custGeom>
              <a:avLst/>
              <a:gdLst/>
              <a:ahLst/>
              <a:cxnLst/>
              <a:rect l="l" t="t" r="r" b="b"/>
              <a:pathLst>
                <a:path w="945514" h="942340">
                  <a:moveTo>
                    <a:pt x="472325" y="0"/>
                  </a:moveTo>
                  <a:lnTo>
                    <a:pt x="424068" y="2432"/>
                  </a:lnTo>
                  <a:lnTo>
                    <a:pt x="377197" y="9572"/>
                  </a:lnTo>
                  <a:lnTo>
                    <a:pt x="331950" y="21181"/>
                  </a:lnTo>
                  <a:lnTo>
                    <a:pt x="288566" y="37023"/>
                  </a:lnTo>
                  <a:lnTo>
                    <a:pt x="247283" y="56860"/>
                  </a:lnTo>
                  <a:lnTo>
                    <a:pt x="208338" y="80455"/>
                  </a:lnTo>
                  <a:lnTo>
                    <a:pt x="171972" y="107570"/>
                  </a:lnTo>
                  <a:lnTo>
                    <a:pt x="138422" y="137969"/>
                  </a:lnTo>
                  <a:lnTo>
                    <a:pt x="107926" y="171414"/>
                  </a:lnTo>
                  <a:lnTo>
                    <a:pt x="80722" y="207667"/>
                  </a:lnTo>
                  <a:lnTo>
                    <a:pt x="57050" y="246491"/>
                  </a:lnTo>
                  <a:lnTo>
                    <a:pt x="37148" y="287650"/>
                  </a:lnTo>
                  <a:lnTo>
                    <a:pt x="21253" y="330905"/>
                  </a:lnTo>
                  <a:lnTo>
                    <a:pt x="9604" y="376019"/>
                  </a:lnTo>
                  <a:lnTo>
                    <a:pt x="2440" y="422756"/>
                  </a:lnTo>
                  <a:lnTo>
                    <a:pt x="0" y="470877"/>
                  </a:lnTo>
                  <a:lnTo>
                    <a:pt x="2440" y="519061"/>
                  </a:lnTo>
                  <a:lnTo>
                    <a:pt x="9604" y="565853"/>
                  </a:lnTo>
                  <a:lnTo>
                    <a:pt x="21253" y="611015"/>
                  </a:lnTo>
                  <a:lnTo>
                    <a:pt x="37148" y="654311"/>
                  </a:lnTo>
                  <a:lnTo>
                    <a:pt x="57050" y="695504"/>
                  </a:lnTo>
                  <a:lnTo>
                    <a:pt x="80722" y="734357"/>
                  </a:lnTo>
                  <a:lnTo>
                    <a:pt x="107926" y="770633"/>
                  </a:lnTo>
                  <a:lnTo>
                    <a:pt x="138422" y="804097"/>
                  </a:lnTo>
                  <a:lnTo>
                    <a:pt x="171972" y="834510"/>
                  </a:lnTo>
                  <a:lnTo>
                    <a:pt x="208338" y="861637"/>
                  </a:lnTo>
                  <a:lnTo>
                    <a:pt x="247283" y="885239"/>
                  </a:lnTo>
                  <a:lnTo>
                    <a:pt x="288566" y="905082"/>
                  </a:lnTo>
                  <a:lnTo>
                    <a:pt x="331950" y="920927"/>
                  </a:lnTo>
                  <a:lnTo>
                    <a:pt x="377197" y="932538"/>
                  </a:lnTo>
                  <a:lnTo>
                    <a:pt x="424068" y="939678"/>
                  </a:lnTo>
                  <a:lnTo>
                    <a:pt x="472325" y="942111"/>
                  </a:lnTo>
                  <a:lnTo>
                    <a:pt x="520645" y="939678"/>
                  </a:lnTo>
                  <a:lnTo>
                    <a:pt x="567571" y="932538"/>
                  </a:lnTo>
                  <a:lnTo>
                    <a:pt x="612865" y="920927"/>
                  </a:lnTo>
                  <a:lnTo>
                    <a:pt x="656290" y="905082"/>
                  </a:lnTo>
                  <a:lnTo>
                    <a:pt x="697608" y="885239"/>
                  </a:lnTo>
                  <a:lnTo>
                    <a:pt x="736581" y="861637"/>
                  </a:lnTo>
                  <a:lnTo>
                    <a:pt x="772971" y="834510"/>
                  </a:lnTo>
                  <a:lnTo>
                    <a:pt x="806540" y="804097"/>
                  </a:lnTo>
                  <a:lnTo>
                    <a:pt x="837051" y="770633"/>
                  </a:lnTo>
                  <a:lnTo>
                    <a:pt x="864265" y="734357"/>
                  </a:lnTo>
                  <a:lnTo>
                    <a:pt x="887945" y="695504"/>
                  </a:lnTo>
                  <a:lnTo>
                    <a:pt x="907853" y="654311"/>
                  </a:lnTo>
                  <a:lnTo>
                    <a:pt x="923751" y="611015"/>
                  </a:lnTo>
                  <a:lnTo>
                    <a:pt x="935401" y="565853"/>
                  </a:lnTo>
                  <a:lnTo>
                    <a:pt x="942565" y="519061"/>
                  </a:lnTo>
                  <a:lnTo>
                    <a:pt x="945006" y="470877"/>
                  </a:lnTo>
                  <a:lnTo>
                    <a:pt x="942565" y="422756"/>
                  </a:lnTo>
                  <a:lnTo>
                    <a:pt x="935401" y="376019"/>
                  </a:lnTo>
                  <a:lnTo>
                    <a:pt x="923751" y="330905"/>
                  </a:lnTo>
                  <a:lnTo>
                    <a:pt x="907853" y="287650"/>
                  </a:lnTo>
                  <a:lnTo>
                    <a:pt x="887945" y="246491"/>
                  </a:lnTo>
                  <a:lnTo>
                    <a:pt x="864265" y="207667"/>
                  </a:lnTo>
                  <a:lnTo>
                    <a:pt x="837051" y="171414"/>
                  </a:lnTo>
                  <a:lnTo>
                    <a:pt x="806540" y="137969"/>
                  </a:lnTo>
                  <a:lnTo>
                    <a:pt x="772971" y="107570"/>
                  </a:lnTo>
                  <a:lnTo>
                    <a:pt x="736581" y="80455"/>
                  </a:lnTo>
                  <a:lnTo>
                    <a:pt x="697608" y="56860"/>
                  </a:lnTo>
                  <a:lnTo>
                    <a:pt x="656290" y="37023"/>
                  </a:lnTo>
                  <a:lnTo>
                    <a:pt x="612865" y="21181"/>
                  </a:lnTo>
                  <a:lnTo>
                    <a:pt x="567571" y="9572"/>
                  </a:lnTo>
                  <a:lnTo>
                    <a:pt x="520645" y="2432"/>
                  </a:lnTo>
                  <a:lnTo>
                    <a:pt x="472325" y="0"/>
                  </a:lnTo>
                  <a:close/>
                </a:path>
              </a:pathLst>
            </a:custGeom>
            <a:solidFill>
              <a:srgbClr val="DBE6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3753358" y="6669722"/>
              <a:ext cx="945515" cy="942340"/>
            </a:xfrm>
            <a:custGeom>
              <a:avLst/>
              <a:gdLst/>
              <a:ahLst/>
              <a:cxnLst/>
              <a:rect l="l" t="t" r="r" b="b"/>
              <a:pathLst>
                <a:path w="945514" h="942340">
                  <a:moveTo>
                    <a:pt x="0" y="470877"/>
                  </a:moveTo>
                  <a:lnTo>
                    <a:pt x="2440" y="422756"/>
                  </a:lnTo>
                  <a:lnTo>
                    <a:pt x="9604" y="376019"/>
                  </a:lnTo>
                  <a:lnTo>
                    <a:pt x="21253" y="330905"/>
                  </a:lnTo>
                  <a:lnTo>
                    <a:pt x="37148" y="287650"/>
                  </a:lnTo>
                  <a:lnTo>
                    <a:pt x="57050" y="246491"/>
                  </a:lnTo>
                  <a:lnTo>
                    <a:pt x="80722" y="207667"/>
                  </a:lnTo>
                  <a:lnTo>
                    <a:pt x="107926" y="171414"/>
                  </a:lnTo>
                  <a:lnTo>
                    <a:pt x="138422" y="137969"/>
                  </a:lnTo>
                  <a:lnTo>
                    <a:pt x="171972" y="107570"/>
                  </a:lnTo>
                  <a:lnTo>
                    <a:pt x="208338" y="80455"/>
                  </a:lnTo>
                  <a:lnTo>
                    <a:pt x="247283" y="56860"/>
                  </a:lnTo>
                  <a:lnTo>
                    <a:pt x="288566" y="37023"/>
                  </a:lnTo>
                  <a:lnTo>
                    <a:pt x="331950" y="21181"/>
                  </a:lnTo>
                  <a:lnTo>
                    <a:pt x="377197" y="9572"/>
                  </a:lnTo>
                  <a:lnTo>
                    <a:pt x="424068" y="2432"/>
                  </a:lnTo>
                  <a:lnTo>
                    <a:pt x="472325" y="0"/>
                  </a:lnTo>
                  <a:lnTo>
                    <a:pt x="520645" y="2432"/>
                  </a:lnTo>
                  <a:lnTo>
                    <a:pt x="567571" y="9572"/>
                  </a:lnTo>
                  <a:lnTo>
                    <a:pt x="612865" y="21181"/>
                  </a:lnTo>
                  <a:lnTo>
                    <a:pt x="656290" y="37023"/>
                  </a:lnTo>
                  <a:lnTo>
                    <a:pt x="697608" y="56860"/>
                  </a:lnTo>
                  <a:lnTo>
                    <a:pt x="736581" y="80455"/>
                  </a:lnTo>
                  <a:lnTo>
                    <a:pt x="772971" y="107570"/>
                  </a:lnTo>
                  <a:lnTo>
                    <a:pt x="806540" y="137969"/>
                  </a:lnTo>
                  <a:lnTo>
                    <a:pt x="837051" y="171414"/>
                  </a:lnTo>
                  <a:lnTo>
                    <a:pt x="864265" y="207667"/>
                  </a:lnTo>
                  <a:lnTo>
                    <a:pt x="887945" y="246491"/>
                  </a:lnTo>
                  <a:lnTo>
                    <a:pt x="907853" y="287650"/>
                  </a:lnTo>
                  <a:lnTo>
                    <a:pt x="923751" y="330905"/>
                  </a:lnTo>
                  <a:lnTo>
                    <a:pt x="935401" y="376019"/>
                  </a:lnTo>
                  <a:lnTo>
                    <a:pt x="942565" y="422756"/>
                  </a:lnTo>
                  <a:lnTo>
                    <a:pt x="945006" y="470877"/>
                  </a:lnTo>
                  <a:lnTo>
                    <a:pt x="942565" y="519061"/>
                  </a:lnTo>
                  <a:lnTo>
                    <a:pt x="935401" y="565853"/>
                  </a:lnTo>
                  <a:lnTo>
                    <a:pt x="923751" y="611015"/>
                  </a:lnTo>
                  <a:lnTo>
                    <a:pt x="907853" y="654311"/>
                  </a:lnTo>
                  <a:lnTo>
                    <a:pt x="887945" y="695504"/>
                  </a:lnTo>
                  <a:lnTo>
                    <a:pt x="864265" y="734357"/>
                  </a:lnTo>
                  <a:lnTo>
                    <a:pt x="837051" y="770633"/>
                  </a:lnTo>
                  <a:lnTo>
                    <a:pt x="806540" y="804097"/>
                  </a:lnTo>
                  <a:lnTo>
                    <a:pt x="772971" y="834510"/>
                  </a:lnTo>
                  <a:lnTo>
                    <a:pt x="736581" y="861637"/>
                  </a:lnTo>
                  <a:lnTo>
                    <a:pt x="697608" y="885239"/>
                  </a:lnTo>
                  <a:lnTo>
                    <a:pt x="656290" y="905082"/>
                  </a:lnTo>
                  <a:lnTo>
                    <a:pt x="612865" y="920927"/>
                  </a:lnTo>
                  <a:lnTo>
                    <a:pt x="567571" y="932538"/>
                  </a:lnTo>
                  <a:lnTo>
                    <a:pt x="520645" y="939678"/>
                  </a:lnTo>
                  <a:lnTo>
                    <a:pt x="472325" y="942111"/>
                  </a:lnTo>
                  <a:lnTo>
                    <a:pt x="424068" y="939678"/>
                  </a:lnTo>
                  <a:lnTo>
                    <a:pt x="377197" y="932538"/>
                  </a:lnTo>
                  <a:lnTo>
                    <a:pt x="331950" y="920927"/>
                  </a:lnTo>
                  <a:lnTo>
                    <a:pt x="288566" y="905082"/>
                  </a:lnTo>
                  <a:lnTo>
                    <a:pt x="247283" y="885239"/>
                  </a:lnTo>
                  <a:lnTo>
                    <a:pt x="208338" y="861637"/>
                  </a:lnTo>
                  <a:lnTo>
                    <a:pt x="171972" y="834510"/>
                  </a:lnTo>
                  <a:lnTo>
                    <a:pt x="138422" y="804097"/>
                  </a:lnTo>
                  <a:lnTo>
                    <a:pt x="107926" y="770633"/>
                  </a:lnTo>
                  <a:lnTo>
                    <a:pt x="80722" y="734357"/>
                  </a:lnTo>
                  <a:lnTo>
                    <a:pt x="57050" y="695504"/>
                  </a:lnTo>
                  <a:lnTo>
                    <a:pt x="37148" y="654311"/>
                  </a:lnTo>
                  <a:lnTo>
                    <a:pt x="21253" y="611015"/>
                  </a:lnTo>
                  <a:lnTo>
                    <a:pt x="9604" y="565853"/>
                  </a:lnTo>
                  <a:lnTo>
                    <a:pt x="2440" y="519061"/>
                  </a:lnTo>
                  <a:lnTo>
                    <a:pt x="0" y="470877"/>
                  </a:lnTo>
                  <a:close/>
                </a:path>
              </a:pathLst>
            </a:custGeom>
            <a:ln w="19024">
              <a:solidFill>
                <a:srgbClr val="4BA3C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3603955" y="7894078"/>
              <a:ext cx="14185265" cy="754380"/>
            </a:xfrm>
            <a:custGeom>
              <a:avLst/>
              <a:gdLst/>
              <a:ahLst/>
              <a:cxnLst/>
              <a:rect l="l" t="t" r="r" b="b"/>
              <a:pathLst>
                <a:path w="14185265" h="754379">
                  <a:moveTo>
                    <a:pt x="14185061" y="0"/>
                  </a:moveTo>
                  <a:lnTo>
                    <a:pt x="0" y="0"/>
                  </a:lnTo>
                  <a:lnTo>
                    <a:pt x="0" y="753846"/>
                  </a:lnTo>
                  <a:lnTo>
                    <a:pt x="14185061" y="753846"/>
                  </a:lnTo>
                  <a:lnTo>
                    <a:pt x="14185061" y="0"/>
                  </a:lnTo>
                  <a:close/>
                </a:path>
              </a:pathLst>
            </a:custGeom>
            <a:solidFill>
              <a:srgbClr val="4BACC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3603955" y="7894078"/>
              <a:ext cx="14185265" cy="754380"/>
            </a:xfrm>
            <a:custGeom>
              <a:avLst/>
              <a:gdLst/>
              <a:ahLst/>
              <a:cxnLst/>
              <a:rect l="l" t="t" r="r" b="b"/>
              <a:pathLst>
                <a:path w="14185265" h="754379">
                  <a:moveTo>
                    <a:pt x="0" y="0"/>
                  </a:moveTo>
                  <a:lnTo>
                    <a:pt x="14185061" y="0"/>
                  </a:lnTo>
                  <a:lnTo>
                    <a:pt x="14185061" y="753846"/>
                  </a:lnTo>
                  <a:lnTo>
                    <a:pt x="0" y="753846"/>
                  </a:lnTo>
                  <a:lnTo>
                    <a:pt x="0" y="0"/>
                  </a:lnTo>
                  <a:close/>
                </a:path>
              </a:pathLst>
            </a:custGeom>
            <a:ln w="190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3131642" y="7800124"/>
              <a:ext cx="945515" cy="942340"/>
            </a:xfrm>
            <a:custGeom>
              <a:avLst/>
              <a:gdLst/>
              <a:ahLst/>
              <a:cxnLst/>
              <a:rect l="l" t="t" r="r" b="b"/>
              <a:pathLst>
                <a:path w="945514" h="942340">
                  <a:moveTo>
                    <a:pt x="472313" y="0"/>
                  </a:moveTo>
                  <a:lnTo>
                    <a:pt x="424058" y="2432"/>
                  </a:lnTo>
                  <a:lnTo>
                    <a:pt x="377189" y="9572"/>
                  </a:lnTo>
                  <a:lnTo>
                    <a:pt x="331943" y="21181"/>
                  </a:lnTo>
                  <a:lnTo>
                    <a:pt x="288561" y="37023"/>
                  </a:lnTo>
                  <a:lnTo>
                    <a:pt x="247278" y="56860"/>
                  </a:lnTo>
                  <a:lnTo>
                    <a:pt x="208335" y="80455"/>
                  </a:lnTo>
                  <a:lnTo>
                    <a:pt x="171970" y="107570"/>
                  </a:lnTo>
                  <a:lnTo>
                    <a:pt x="138420" y="137969"/>
                  </a:lnTo>
                  <a:lnTo>
                    <a:pt x="107924" y="171414"/>
                  </a:lnTo>
                  <a:lnTo>
                    <a:pt x="80722" y="207667"/>
                  </a:lnTo>
                  <a:lnTo>
                    <a:pt x="57050" y="246491"/>
                  </a:lnTo>
                  <a:lnTo>
                    <a:pt x="37147" y="287650"/>
                  </a:lnTo>
                  <a:lnTo>
                    <a:pt x="21253" y="330905"/>
                  </a:lnTo>
                  <a:lnTo>
                    <a:pt x="9604" y="376019"/>
                  </a:lnTo>
                  <a:lnTo>
                    <a:pt x="2440" y="422756"/>
                  </a:lnTo>
                  <a:lnTo>
                    <a:pt x="0" y="470877"/>
                  </a:lnTo>
                  <a:lnTo>
                    <a:pt x="2440" y="519057"/>
                  </a:lnTo>
                  <a:lnTo>
                    <a:pt x="9604" y="565837"/>
                  </a:lnTo>
                  <a:lnTo>
                    <a:pt x="21253" y="610982"/>
                  </a:lnTo>
                  <a:lnTo>
                    <a:pt x="37147" y="654255"/>
                  </a:lnTo>
                  <a:lnTo>
                    <a:pt x="57050" y="695421"/>
                  </a:lnTo>
                  <a:lnTo>
                    <a:pt x="80722" y="734244"/>
                  </a:lnTo>
                  <a:lnTo>
                    <a:pt x="107924" y="770489"/>
                  </a:lnTo>
                  <a:lnTo>
                    <a:pt x="138420" y="803919"/>
                  </a:lnTo>
                  <a:lnTo>
                    <a:pt x="171970" y="834299"/>
                  </a:lnTo>
                  <a:lnTo>
                    <a:pt x="208335" y="861393"/>
                  </a:lnTo>
                  <a:lnTo>
                    <a:pt x="247278" y="884966"/>
                  </a:lnTo>
                  <a:lnTo>
                    <a:pt x="288561" y="904782"/>
                  </a:lnTo>
                  <a:lnTo>
                    <a:pt x="331943" y="920604"/>
                  </a:lnTo>
                  <a:lnTo>
                    <a:pt x="377189" y="932198"/>
                  </a:lnTo>
                  <a:lnTo>
                    <a:pt x="424058" y="939327"/>
                  </a:lnTo>
                  <a:lnTo>
                    <a:pt x="472313" y="941755"/>
                  </a:lnTo>
                  <a:lnTo>
                    <a:pt x="520634" y="939327"/>
                  </a:lnTo>
                  <a:lnTo>
                    <a:pt x="567562" y="932198"/>
                  </a:lnTo>
                  <a:lnTo>
                    <a:pt x="612857" y="920604"/>
                  </a:lnTo>
                  <a:lnTo>
                    <a:pt x="656283" y="904782"/>
                  </a:lnTo>
                  <a:lnTo>
                    <a:pt x="697601" y="884966"/>
                  </a:lnTo>
                  <a:lnTo>
                    <a:pt x="736574" y="861393"/>
                  </a:lnTo>
                  <a:lnTo>
                    <a:pt x="772963" y="834299"/>
                  </a:lnTo>
                  <a:lnTo>
                    <a:pt x="806532" y="803919"/>
                  </a:lnTo>
                  <a:lnTo>
                    <a:pt x="837042" y="770489"/>
                  </a:lnTo>
                  <a:lnTo>
                    <a:pt x="864256" y="734244"/>
                  </a:lnTo>
                  <a:lnTo>
                    <a:pt x="887935" y="695421"/>
                  </a:lnTo>
                  <a:lnTo>
                    <a:pt x="907842" y="654255"/>
                  </a:lnTo>
                  <a:lnTo>
                    <a:pt x="923739" y="610982"/>
                  </a:lnTo>
                  <a:lnTo>
                    <a:pt x="935389" y="565837"/>
                  </a:lnTo>
                  <a:lnTo>
                    <a:pt x="942553" y="519057"/>
                  </a:lnTo>
                  <a:lnTo>
                    <a:pt x="944994" y="470877"/>
                  </a:lnTo>
                  <a:lnTo>
                    <a:pt x="942553" y="422756"/>
                  </a:lnTo>
                  <a:lnTo>
                    <a:pt x="935389" y="376019"/>
                  </a:lnTo>
                  <a:lnTo>
                    <a:pt x="923739" y="330905"/>
                  </a:lnTo>
                  <a:lnTo>
                    <a:pt x="907842" y="287650"/>
                  </a:lnTo>
                  <a:lnTo>
                    <a:pt x="887935" y="246491"/>
                  </a:lnTo>
                  <a:lnTo>
                    <a:pt x="864256" y="207667"/>
                  </a:lnTo>
                  <a:lnTo>
                    <a:pt x="837042" y="171414"/>
                  </a:lnTo>
                  <a:lnTo>
                    <a:pt x="806532" y="137969"/>
                  </a:lnTo>
                  <a:lnTo>
                    <a:pt x="772963" y="107570"/>
                  </a:lnTo>
                  <a:lnTo>
                    <a:pt x="736574" y="80455"/>
                  </a:lnTo>
                  <a:lnTo>
                    <a:pt x="697601" y="56860"/>
                  </a:lnTo>
                  <a:lnTo>
                    <a:pt x="656283" y="37023"/>
                  </a:lnTo>
                  <a:lnTo>
                    <a:pt x="612857" y="21181"/>
                  </a:lnTo>
                  <a:lnTo>
                    <a:pt x="567562" y="9572"/>
                  </a:lnTo>
                  <a:lnTo>
                    <a:pt x="520634" y="2432"/>
                  </a:lnTo>
                  <a:lnTo>
                    <a:pt x="472313" y="0"/>
                  </a:lnTo>
                  <a:close/>
                </a:path>
              </a:pathLst>
            </a:custGeom>
            <a:solidFill>
              <a:srgbClr val="DBE6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3131642" y="7800124"/>
              <a:ext cx="945515" cy="942340"/>
            </a:xfrm>
            <a:custGeom>
              <a:avLst/>
              <a:gdLst/>
              <a:ahLst/>
              <a:cxnLst/>
              <a:rect l="l" t="t" r="r" b="b"/>
              <a:pathLst>
                <a:path w="945514" h="942340">
                  <a:moveTo>
                    <a:pt x="0" y="470877"/>
                  </a:moveTo>
                  <a:lnTo>
                    <a:pt x="2440" y="422756"/>
                  </a:lnTo>
                  <a:lnTo>
                    <a:pt x="9604" y="376019"/>
                  </a:lnTo>
                  <a:lnTo>
                    <a:pt x="21253" y="330905"/>
                  </a:lnTo>
                  <a:lnTo>
                    <a:pt x="37147" y="287650"/>
                  </a:lnTo>
                  <a:lnTo>
                    <a:pt x="57050" y="246491"/>
                  </a:lnTo>
                  <a:lnTo>
                    <a:pt x="80722" y="207667"/>
                  </a:lnTo>
                  <a:lnTo>
                    <a:pt x="107924" y="171414"/>
                  </a:lnTo>
                  <a:lnTo>
                    <a:pt x="138420" y="137969"/>
                  </a:lnTo>
                  <a:lnTo>
                    <a:pt x="171970" y="107570"/>
                  </a:lnTo>
                  <a:lnTo>
                    <a:pt x="208335" y="80455"/>
                  </a:lnTo>
                  <a:lnTo>
                    <a:pt x="247278" y="56860"/>
                  </a:lnTo>
                  <a:lnTo>
                    <a:pt x="288561" y="37023"/>
                  </a:lnTo>
                  <a:lnTo>
                    <a:pt x="331943" y="21181"/>
                  </a:lnTo>
                  <a:lnTo>
                    <a:pt x="377189" y="9572"/>
                  </a:lnTo>
                  <a:lnTo>
                    <a:pt x="424058" y="2432"/>
                  </a:lnTo>
                  <a:lnTo>
                    <a:pt x="472313" y="0"/>
                  </a:lnTo>
                  <a:lnTo>
                    <a:pt x="520634" y="2432"/>
                  </a:lnTo>
                  <a:lnTo>
                    <a:pt x="567562" y="9572"/>
                  </a:lnTo>
                  <a:lnTo>
                    <a:pt x="612857" y="21181"/>
                  </a:lnTo>
                  <a:lnTo>
                    <a:pt x="656283" y="37023"/>
                  </a:lnTo>
                  <a:lnTo>
                    <a:pt x="697601" y="56860"/>
                  </a:lnTo>
                  <a:lnTo>
                    <a:pt x="736574" y="80455"/>
                  </a:lnTo>
                  <a:lnTo>
                    <a:pt x="772963" y="107570"/>
                  </a:lnTo>
                  <a:lnTo>
                    <a:pt x="806532" y="137969"/>
                  </a:lnTo>
                  <a:lnTo>
                    <a:pt x="837042" y="171414"/>
                  </a:lnTo>
                  <a:lnTo>
                    <a:pt x="864256" y="207667"/>
                  </a:lnTo>
                  <a:lnTo>
                    <a:pt x="887935" y="246491"/>
                  </a:lnTo>
                  <a:lnTo>
                    <a:pt x="907842" y="287650"/>
                  </a:lnTo>
                  <a:lnTo>
                    <a:pt x="923739" y="330905"/>
                  </a:lnTo>
                  <a:lnTo>
                    <a:pt x="935389" y="376019"/>
                  </a:lnTo>
                  <a:lnTo>
                    <a:pt x="942553" y="422756"/>
                  </a:lnTo>
                  <a:lnTo>
                    <a:pt x="944994" y="470877"/>
                  </a:lnTo>
                  <a:lnTo>
                    <a:pt x="942553" y="519057"/>
                  </a:lnTo>
                  <a:lnTo>
                    <a:pt x="935389" y="565837"/>
                  </a:lnTo>
                  <a:lnTo>
                    <a:pt x="923739" y="610982"/>
                  </a:lnTo>
                  <a:lnTo>
                    <a:pt x="907842" y="654255"/>
                  </a:lnTo>
                  <a:lnTo>
                    <a:pt x="887935" y="695421"/>
                  </a:lnTo>
                  <a:lnTo>
                    <a:pt x="864256" y="734244"/>
                  </a:lnTo>
                  <a:lnTo>
                    <a:pt x="837042" y="770489"/>
                  </a:lnTo>
                  <a:lnTo>
                    <a:pt x="806532" y="803919"/>
                  </a:lnTo>
                  <a:lnTo>
                    <a:pt x="772963" y="834299"/>
                  </a:lnTo>
                  <a:lnTo>
                    <a:pt x="736574" y="861393"/>
                  </a:lnTo>
                  <a:lnTo>
                    <a:pt x="697601" y="884966"/>
                  </a:lnTo>
                  <a:lnTo>
                    <a:pt x="656283" y="904782"/>
                  </a:lnTo>
                  <a:lnTo>
                    <a:pt x="612857" y="920604"/>
                  </a:lnTo>
                  <a:lnTo>
                    <a:pt x="567562" y="932198"/>
                  </a:lnTo>
                  <a:lnTo>
                    <a:pt x="520634" y="939327"/>
                  </a:lnTo>
                  <a:lnTo>
                    <a:pt x="472313" y="941755"/>
                  </a:lnTo>
                  <a:lnTo>
                    <a:pt x="424058" y="939327"/>
                  </a:lnTo>
                  <a:lnTo>
                    <a:pt x="377189" y="932198"/>
                  </a:lnTo>
                  <a:lnTo>
                    <a:pt x="331943" y="920604"/>
                  </a:lnTo>
                  <a:lnTo>
                    <a:pt x="288561" y="904782"/>
                  </a:lnTo>
                  <a:lnTo>
                    <a:pt x="247278" y="884966"/>
                  </a:lnTo>
                  <a:lnTo>
                    <a:pt x="208335" y="861393"/>
                  </a:lnTo>
                  <a:lnTo>
                    <a:pt x="171970" y="834299"/>
                  </a:lnTo>
                  <a:lnTo>
                    <a:pt x="138420" y="803919"/>
                  </a:lnTo>
                  <a:lnTo>
                    <a:pt x="107924" y="770489"/>
                  </a:lnTo>
                  <a:lnTo>
                    <a:pt x="80722" y="734244"/>
                  </a:lnTo>
                  <a:lnTo>
                    <a:pt x="57050" y="695421"/>
                  </a:lnTo>
                  <a:lnTo>
                    <a:pt x="37147" y="654255"/>
                  </a:lnTo>
                  <a:lnTo>
                    <a:pt x="21253" y="610982"/>
                  </a:lnTo>
                  <a:lnTo>
                    <a:pt x="9604" y="565837"/>
                  </a:lnTo>
                  <a:lnTo>
                    <a:pt x="2440" y="519057"/>
                  </a:lnTo>
                  <a:lnTo>
                    <a:pt x="0" y="470877"/>
                  </a:lnTo>
                  <a:close/>
                </a:path>
              </a:pathLst>
            </a:custGeom>
            <a:ln w="19024">
              <a:solidFill>
                <a:srgbClr val="4BACC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28" name="object 28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74594" cy="10286276"/>
          </a:xfrm>
          <a:prstGeom prst="rect">
            <a:avLst/>
          </a:prstGeom>
        </p:spPr>
      </p:pic>
      <p:pic>
        <p:nvPicPr>
          <p:cNvPr id="29" name="object 29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973808" y="9162363"/>
            <a:ext cx="3111449" cy="909713"/>
          </a:xfrm>
          <a:prstGeom prst="rect">
            <a:avLst/>
          </a:prstGeom>
        </p:spPr>
      </p:pic>
      <p:grpSp>
        <p:nvGrpSpPr>
          <p:cNvPr id="30" name="object 30" descr=""/>
          <p:cNvGrpSpPr/>
          <p:nvPr/>
        </p:nvGrpSpPr>
        <p:grpSpPr>
          <a:xfrm>
            <a:off x="3265422" y="2375725"/>
            <a:ext cx="539750" cy="538480"/>
            <a:chOff x="3265422" y="2375725"/>
            <a:chExt cx="539750" cy="538480"/>
          </a:xfrm>
        </p:grpSpPr>
        <p:sp>
          <p:nvSpPr>
            <p:cNvPr id="31" name="object 31" descr=""/>
            <p:cNvSpPr/>
            <p:nvPr/>
          </p:nvSpPr>
          <p:spPr>
            <a:xfrm>
              <a:off x="3265422" y="2375725"/>
              <a:ext cx="539750" cy="538480"/>
            </a:xfrm>
            <a:custGeom>
              <a:avLst/>
              <a:gdLst/>
              <a:ahLst/>
              <a:cxnLst/>
              <a:rect l="l" t="t" r="r" b="b"/>
              <a:pathLst>
                <a:path w="539750" h="538480">
                  <a:moveTo>
                    <a:pt x="228017" y="171450"/>
                  </a:moveTo>
                  <a:lnTo>
                    <a:pt x="224055" y="171450"/>
                  </a:lnTo>
                  <a:lnTo>
                    <a:pt x="170778" y="223520"/>
                  </a:lnTo>
                  <a:lnTo>
                    <a:pt x="170778" y="227329"/>
                  </a:lnTo>
                  <a:lnTo>
                    <a:pt x="172937" y="229870"/>
                  </a:lnTo>
                  <a:lnTo>
                    <a:pt x="187695" y="245109"/>
                  </a:lnTo>
                  <a:lnTo>
                    <a:pt x="147263" y="281939"/>
                  </a:lnTo>
                  <a:lnTo>
                    <a:pt x="107886" y="316229"/>
                  </a:lnTo>
                  <a:lnTo>
                    <a:pt x="70617" y="346709"/>
                  </a:lnTo>
                  <a:lnTo>
                    <a:pt x="36509" y="370839"/>
                  </a:lnTo>
                  <a:lnTo>
                    <a:pt x="6618" y="389889"/>
                  </a:lnTo>
                  <a:lnTo>
                    <a:pt x="5183" y="389889"/>
                  </a:lnTo>
                  <a:lnTo>
                    <a:pt x="3735" y="391159"/>
                  </a:lnTo>
                  <a:lnTo>
                    <a:pt x="2656" y="392429"/>
                  </a:lnTo>
                  <a:lnTo>
                    <a:pt x="1932" y="392429"/>
                  </a:lnTo>
                  <a:lnTo>
                    <a:pt x="0" y="397509"/>
                  </a:lnTo>
                  <a:lnTo>
                    <a:pt x="23447" y="439420"/>
                  </a:lnTo>
                  <a:lnTo>
                    <a:pt x="59894" y="478789"/>
                  </a:lnTo>
                  <a:lnTo>
                    <a:pt x="73617" y="492759"/>
                  </a:lnTo>
                  <a:lnTo>
                    <a:pt x="111736" y="524509"/>
                  </a:lnTo>
                  <a:lnTo>
                    <a:pt x="135025" y="538479"/>
                  </a:lnTo>
                  <a:lnTo>
                    <a:pt x="145213" y="538479"/>
                  </a:lnTo>
                  <a:lnTo>
                    <a:pt x="146661" y="537209"/>
                  </a:lnTo>
                  <a:lnTo>
                    <a:pt x="147016" y="535939"/>
                  </a:lnTo>
                  <a:lnTo>
                    <a:pt x="147372" y="535939"/>
                  </a:lnTo>
                  <a:lnTo>
                    <a:pt x="148820" y="534670"/>
                  </a:lnTo>
                  <a:lnTo>
                    <a:pt x="149175" y="533400"/>
                  </a:lnTo>
                  <a:lnTo>
                    <a:pt x="153110" y="527050"/>
                  </a:lnTo>
                  <a:lnTo>
                    <a:pt x="137301" y="527050"/>
                  </a:lnTo>
                  <a:lnTo>
                    <a:pt x="126952" y="520700"/>
                  </a:lnTo>
                  <a:lnTo>
                    <a:pt x="91276" y="492759"/>
                  </a:lnTo>
                  <a:lnTo>
                    <a:pt x="44879" y="447039"/>
                  </a:lnTo>
                  <a:lnTo>
                    <a:pt x="17451" y="411479"/>
                  </a:lnTo>
                  <a:lnTo>
                    <a:pt x="12371" y="401320"/>
                  </a:lnTo>
                  <a:lnTo>
                    <a:pt x="33855" y="401320"/>
                  </a:lnTo>
                  <a:lnTo>
                    <a:pt x="31815" y="400050"/>
                  </a:lnTo>
                  <a:lnTo>
                    <a:pt x="26773" y="396239"/>
                  </a:lnTo>
                  <a:lnTo>
                    <a:pt x="22455" y="393700"/>
                  </a:lnTo>
                  <a:lnTo>
                    <a:pt x="60199" y="368300"/>
                  </a:lnTo>
                  <a:lnTo>
                    <a:pt x="102466" y="336550"/>
                  </a:lnTo>
                  <a:lnTo>
                    <a:pt x="148108" y="297179"/>
                  </a:lnTo>
                  <a:lnTo>
                    <a:pt x="195975" y="252729"/>
                  </a:lnTo>
                  <a:lnTo>
                    <a:pt x="211802" y="252729"/>
                  </a:lnTo>
                  <a:lnTo>
                    <a:pt x="200293" y="241300"/>
                  </a:lnTo>
                  <a:lnTo>
                    <a:pt x="200293" y="240029"/>
                  </a:lnTo>
                  <a:lnTo>
                    <a:pt x="185536" y="226059"/>
                  </a:lnTo>
                  <a:lnTo>
                    <a:pt x="226214" y="185420"/>
                  </a:lnTo>
                  <a:lnTo>
                    <a:pt x="242331" y="185420"/>
                  </a:lnTo>
                  <a:lnTo>
                    <a:pt x="228017" y="171450"/>
                  </a:lnTo>
                  <a:close/>
                </a:path>
                <a:path w="539750" h="538480">
                  <a:moveTo>
                    <a:pt x="33855" y="401320"/>
                  </a:moveTo>
                  <a:lnTo>
                    <a:pt x="12371" y="401320"/>
                  </a:lnTo>
                  <a:lnTo>
                    <a:pt x="22009" y="406400"/>
                  </a:lnTo>
                  <a:lnTo>
                    <a:pt x="37081" y="417829"/>
                  </a:lnTo>
                  <a:lnTo>
                    <a:pt x="81497" y="457200"/>
                  </a:lnTo>
                  <a:lnTo>
                    <a:pt x="121410" y="501650"/>
                  </a:lnTo>
                  <a:lnTo>
                    <a:pt x="137301" y="527050"/>
                  </a:lnTo>
                  <a:lnTo>
                    <a:pt x="153110" y="527050"/>
                  </a:lnTo>
                  <a:lnTo>
                    <a:pt x="159406" y="516889"/>
                  </a:lnTo>
                  <a:lnTo>
                    <a:pt x="145213" y="516889"/>
                  </a:lnTo>
                  <a:lnTo>
                    <a:pt x="143054" y="511809"/>
                  </a:lnTo>
                  <a:lnTo>
                    <a:pt x="139460" y="506729"/>
                  </a:lnTo>
                  <a:lnTo>
                    <a:pt x="135498" y="501650"/>
                  </a:lnTo>
                  <a:lnTo>
                    <a:pt x="126227" y="488950"/>
                  </a:lnTo>
                  <a:lnTo>
                    <a:pt x="115338" y="476250"/>
                  </a:lnTo>
                  <a:lnTo>
                    <a:pt x="103099" y="462279"/>
                  </a:lnTo>
                  <a:lnTo>
                    <a:pt x="89778" y="449579"/>
                  </a:lnTo>
                  <a:lnTo>
                    <a:pt x="76057" y="435609"/>
                  </a:lnTo>
                  <a:lnTo>
                    <a:pt x="62642" y="424179"/>
                  </a:lnTo>
                  <a:lnTo>
                    <a:pt x="49835" y="412750"/>
                  </a:lnTo>
                  <a:lnTo>
                    <a:pt x="37936" y="403859"/>
                  </a:lnTo>
                  <a:lnTo>
                    <a:pt x="33855" y="401320"/>
                  </a:lnTo>
                  <a:close/>
                </a:path>
                <a:path w="539750" h="538480">
                  <a:moveTo>
                    <a:pt x="211802" y="252729"/>
                  </a:moveTo>
                  <a:lnTo>
                    <a:pt x="195975" y="252729"/>
                  </a:lnTo>
                  <a:lnTo>
                    <a:pt x="237733" y="294639"/>
                  </a:lnTo>
                  <a:lnTo>
                    <a:pt x="238456" y="298450"/>
                  </a:lnTo>
                  <a:lnTo>
                    <a:pt x="239536" y="300989"/>
                  </a:lnTo>
                  <a:lnTo>
                    <a:pt x="238812" y="306070"/>
                  </a:lnTo>
                  <a:lnTo>
                    <a:pt x="237021" y="309879"/>
                  </a:lnTo>
                  <a:lnTo>
                    <a:pt x="235218" y="312420"/>
                  </a:lnTo>
                  <a:lnTo>
                    <a:pt x="231979" y="317500"/>
                  </a:lnTo>
                  <a:lnTo>
                    <a:pt x="228373" y="322579"/>
                  </a:lnTo>
                  <a:lnTo>
                    <a:pt x="229452" y="330200"/>
                  </a:lnTo>
                  <a:lnTo>
                    <a:pt x="230532" y="336550"/>
                  </a:lnTo>
                  <a:lnTo>
                    <a:pt x="235574" y="340359"/>
                  </a:lnTo>
                  <a:lnTo>
                    <a:pt x="240260" y="344170"/>
                  </a:lnTo>
                  <a:lnTo>
                    <a:pt x="248540" y="365759"/>
                  </a:lnTo>
                  <a:lnTo>
                    <a:pt x="248777" y="368300"/>
                  </a:lnTo>
                  <a:lnTo>
                    <a:pt x="248896" y="369570"/>
                  </a:lnTo>
                  <a:lnTo>
                    <a:pt x="249014" y="370839"/>
                  </a:lnTo>
                  <a:lnTo>
                    <a:pt x="249133" y="372109"/>
                  </a:lnTo>
                  <a:lnTo>
                    <a:pt x="249251" y="373379"/>
                  </a:lnTo>
                  <a:lnTo>
                    <a:pt x="253582" y="377189"/>
                  </a:lnTo>
                  <a:lnTo>
                    <a:pt x="219842" y="416559"/>
                  </a:lnTo>
                  <a:lnTo>
                    <a:pt x="190220" y="452120"/>
                  </a:lnTo>
                  <a:lnTo>
                    <a:pt x="165187" y="486409"/>
                  </a:lnTo>
                  <a:lnTo>
                    <a:pt x="145213" y="516889"/>
                  </a:lnTo>
                  <a:lnTo>
                    <a:pt x="159406" y="516889"/>
                  </a:lnTo>
                  <a:lnTo>
                    <a:pt x="168849" y="501650"/>
                  </a:lnTo>
                  <a:lnTo>
                    <a:pt x="195303" y="464820"/>
                  </a:lnTo>
                  <a:lnTo>
                    <a:pt x="227494" y="425450"/>
                  </a:lnTo>
                  <a:lnTo>
                    <a:pt x="264377" y="383539"/>
                  </a:lnTo>
                  <a:lnTo>
                    <a:pt x="295340" y="383539"/>
                  </a:lnTo>
                  <a:lnTo>
                    <a:pt x="293181" y="381000"/>
                  </a:lnTo>
                  <a:lnTo>
                    <a:pt x="290298" y="377189"/>
                  </a:lnTo>
                  <a:lnTo>
                    <a:pt x="285980" y="375920"/>
                  </a:lnTo>
                  <a:lnTo>
                    <a:pt x="282017" y="373379"/>
                  </a:lnTo>
                  <a:lnTo>
                    <a:pt x="277331" y="373379"/>
                  </a:lnTo>
                  <a:lnTo>
                    <a:pt x="264377" y="372109"/>
                  </a:lnTo>
                  <a:lnTo>
                    <a:pt x="262574" y="369570"/>
                  </a:lnTo>
                  <a:lnTo>
                    <a:pt x="260415" y="368300"/>
                  </a:lnTo>
                  <a:lnTo>
                    <a:pt x="260059" y="363220"/>
                  </a:lnTo>
                  <a:lnTo>
                    <a:pt x="259941" y="361950"/>
                  </a:lnTo>
                  <a:lnTo>
                    <a:pt x="259822" y="360679"/>
                  </a:lnTo>
                  <a:lnTo>
                    <a:pt x="259704" y="359409"/>
                  </a:lnTo>
                  <a:lnTo>
                    <a:pt x="259600" y="358139"/>
                  </a:lnTo>
                  <a:lnTo>
                    <a:pt x="259497" y="356870"/>
                  </a:lnTo>
                  <a:lnTo>
                    <a:pt x="259393" y="355600"/>
                  </a:lnTo>
                  <a:lnTo>
                    <a:pt x="259290" y="354329"/>
                  </a:lnTo>
                  <a:lnTo>
                    <a:pt x="259187" y="353059"/>
                  </a:lnTo>
                  <a:lnTo>
                    <a:pt x="259083" y="351789"/>
                  </a:lnTo>
                  <a:lnTo>
                    <a:pt x="258980" y="350520"/>
                  </a:lnTo>
                  <a:lnTo>
                    <a:pt x="256821" y="346709"/>
                  </a:lnTo>
                  <a:lnTo>
                    <a:pt x="255017" y="341629"/>
                  </a:lnTo>
                  <a:lnTo>
                    <a:pt x="247816" y="336550"/>
                  </a:lnTo>
                  <a:lnTo>
                    <a:pt x="241339" y="330200"/>
                  </a:lnTo>
                  <a:lnTo>
                    <a:pt x="240615" y="325120"/>
                  </a:lnTo>
                  <a:lnTo>
                    <a:pt x="244933" y="317500"/>
                  </a:lnTo>
                  <a:lnTo>
                    <a:pt x="249975" y="309879"/>
                  </a:lnTo>
                  <a:lnTo>
                    <a:pt x="250699" y="306070"/>
                  </a:lnTo>
                  <a:lnTo>
                    <a:pt x="251423" y="300989"/>
                  </a:lnTo>
                  <a:lnTo>
                    <a:pt x="250331" y="295909"/>
                  </a:lnTo>
                  <a:lnTo>
                    <a:pt x="248172" y="288289"/>
                  </a:lnTo>
                  <a:lnTo>
                    <a:pt x="247461" y="284479"/>
                  </a:lnTo>
                  <a:lnTo>
                    <a:pt x="249620" y="279400"/>
                  </a:lnTo>
                  <a:lnTo>
                    <a:pt x="253582" y="278129"/>
                  </a:lnTo>
                  <a:lnTo>
                    <a:pt x="237377" y="278129"/>
                  </a:lnTo>
                  <a:lnTo>
                    <a:pt x="211802" y="252729"/>
                  </a:lnTo>
                  <a:close/>
                </a:path>
                <a:path w="539750" h="538480">
                  <a:moveTo>
                    <a:pt x="343239" y="438150"/>
                  </a:moveTo>
                  <a:lnTo>
                    <a:pt x="325223" y="438150"/>
                  </a:lnTo>
                  <a:lnTo>
                    <a:pt x="353303" y="463550"/>
                  </a:lnTo>
                  <a:lnTo>
                    <a:pt x="353658" y="464820"/>
                  </a:lnTo>
                  <a:lnTo>
                    <a:pt x="360859" y="464820"/>
                  </a:lnTo>
                  <a:lnTo>
                    <a:pt x="361215" y="463550"/>
                  </a:lnTo>
                  <a:lnTo>
                    <a:pt x="361939" y="463550"/>
                  </a:lnTo>
                  <a:lnTo>
                    <a:pt x="361939" y="462279"/>
                  </a:lnTo>
                  <a:lnTo>
                    <a:pt x="362662" y="462279"/>
                  </a:lnTo>
                  <a:lnTo>
                    <a:pt x="362662" y="461009"/>
                  </a:lnTo>
                  <a:lnTo>
                    <a:pt x="363018" y="461009"/>
                  </a:lnTo>
                  <a:lnTo>
                    <a:pt x="363129" y="458470"/>
                  </a:lnTo>
                  <a:lnTo>
                    <a:pt x="364129" y="447039"/>
                  </a:lnTo>
                  <a:lnTo>
                    <a:pt x="352579" y="447039"/>
                  </a:lnTo>
                  <a:lnTo>
                    <a:pt x="343239" y="438150"/>
                  </a:lnTo>
                  <a:close/>
                </a:path>
                <a:path w="539750" h="538480">
                  <a:moveTo>
                    <a:pt x="293181" y="458470"/>
                  </a:moveTo>
                  <a:lnTo>
                    <a:pt x="287415" y="458470"/>
                  </a:lnTo>
                  <a:lnTo>
                    <a:pt x="287783" y="459739"/>
                  </a:lnTo>
                  <a:lnTo>
                    <a:pt x="293181" y="459739"/>
                  </a:lnTo>
                  <a:lnTo>
                    <a:pt x="293181" y="458470"/>
                  </a:lnTo>
                  <a:close/>
                </a:path>
                <a:path w="539750" h="538480">
                  <a:moveTo>
                    <a:pt x="295340" y="383539"/>
                  </a:moveTo>
                  <a:lnTo>
                    <a:pt x="271934" y="383539"/>
                  </a:lnTo>
                  <a:lnTo>
                    <a:pt x="275172" y="384809"/>
                  </a:lnTo>
                  <a:lnTo>
                    <a:pt x="278779" y="384809"/>
                  </a:lnTo>
                  <a:lnTo>
                    <a:pt x="280582" y="386079"/>
                  </a:lnTo>
                  <a:lnTo>
                    <a:pt x="283097" y="387350"/>
                  </a:lnTo>
                  <a:lnTo>
                    <a:pt x="289574" y="394970"/>
                  </a:lnTo>
                  <a:lnTo>
                    <a:pt x="284642" y="452120"/>
                  </a:lnTo>
                  <a:lnTo>
                    <a:pt x="284532" y="455929"/>
                  </a:lnTo>
                  <a:lnTo>
                    <a:pt x="284900" y="455929"/>
                  </a:lnTo>
                  <a:lnTo>
                    <a:pt x="285256" y="457200"/>
                  </a:lnTo>
                  <a:lnTo>
                    <a:pt x="285980" y="457200"/>
                  </a:lnTo>
                  <a:lnTo>
                    <a:pt x="285980" y="458470"/>
                  </a:lnTo>
                  <a:lnTo>
                    <a:pt x="293536" y="458470"/>
                  </a:lnTo>
                  <a:lnTo>
                    <a:pt x="317301" y="443229"/>
                  </a:lnTo>
                  <a:lnTo>
                    <a:pt x="297143" y="443229"/>
                  </a:lnTo>
                  <a:lnTo>
                    <a:pt x="300078" y="406400"/>
                  </a:lnTo>
                  <a:lnTo>
                    <a:pt x="300179" y="405129"/>
                  </a:lnTo>
                  <a:lnTo>
                    <a:pt x="300280" y="403859"/>
                  </a:lnTo>
                  <a:lnTo>
                    <a:pt x="300382" y="402589"/>
                  </a:lnTo>
                  <a:lnTo>
                    <a:pt x="310453" y="402589"/>
                  </a:lnTo>
                  <a:lnTo>
                    <a:pt x="315495" y="400050"/>
                  </a:lnTo>
                  <a:lnTo>
                    <a:pt x="320181" y="397509"/>
                  </a:lnTo>
                  <a:lnTo>
                    <a:pt x="323051" y="394970"/>
                  </a:lnTo>
                  <a:lnTo>
                    <a:pt x="326302" y="393700"/>
                  </a:lnTo>
                  <a:lnTo>
                    <a:pt x="368797" y="393700"/>
                  </a:lnTo>
                  <a:lnTo>
                    <a:pt x="368908" y="392429"/>
                  </a:lnTo>
                  <a:lnTo>
                    <a:pt x="369019" y="391159"/>
                  </a:lnTo>
                  <a:lnTo>
                    <a:pt x="301817" y="391159"/>
                  </a:lnTo>
                  <a:lnTo>
                    <a:pt x="298934" y="387350"/>
                  </a:lnTo>
                  <a:lnTo>
                    <a:pt x="296419" y="384809"/>
                  </a:lnTo>
                  <a:lnTo>
                    <a:pt x="295340" y="383539"/>
                  </a:lnTo>
                  <a:close/>
                </a:path>
                <a:path w="539750" h="538480">
                  <a:moveTo>
                    <a:pt x="368797" y="393700"/>
                  </a:moveTo>
                  <a:lnTo>
                    <a:pt x="356897" y="393700"/>
                  </a:lnTo>
                  <a:lnTo>
                    <a:pt x="352579" y="447039"/>
                  </a:lnTo>
                  <a:lnTo>
                    <a:pt x="364129" y="447039"/>
                  </a:lnTo>
                  <a:lnTo>
                    <a:pt x="368463" y="397509"/>
                  </a:lnTo>
                  <a:lnTo>
                    <a:pt x="368574" y="396239"/>
                  </a:lnTo>
                  <a:lnTo>
                    <a:pt x="368685" y="394970"/>
                  </a:lnTo>
                  <a:lnTo>
                    <a:pt x="368797" y="393700"/>
                  </a:lnTo>
                  <a:close/>
                </a:path>
                <a:path w="539750" h="538480">
                  <a:moveTo>
                    <a:pt x="329896" y="425450"/>
                  </a:moveTo>
                  <a:lnTo>
                    <a:pt x="322696" y="425450"/>
                  </a:lnTo>
                  <a:lnTo>
                    <a:pt x="297143" y="443229"/>
                  </a:lnTo>
                  <a:lnTo>
                    <a:pt x="317301" y="443229"/>
                  </a:lnTo>
                  <a:lnTo>
                    <a:pt x="325223" y="438150"/>
                  </a:lnTo>
                  <a:lnTo>
                    <a:pt x="343239" y="438150"/>
                  </a:lnTo>
                  <a:lnTo>
                    <a:pt x="329896" y="425450"/>
                  </a:lnTo>
                  <a:close/>
                </a:path>
                <a:path w="539750" h="538480">
                  <a:moveTo>
                    <a:pt x="327737" y="424179"/>
                  </a:moveTo>
                  <a:lnTo>
                    <a:pt x="324499" y="424179"/>
                  </a:lnTo>
                  <a:lnTo>
                    <a:pt x="324143" y="425450"/>
                  </a:lnTo>
                  <a:lnTo>
                    <a:pt x="327737" y="425450"/>
                  </a:lnTo>
                  <a:lnTo>
                    <a:pt x="327737" y="424179"/>
                  </a:lnTo>
                  <a:close/>
                </a:path>
                <a:path w="539750" h="538480">
                  <a:moveTo>
                    <a:pt x="353658" y="394970"/>
                  </a:moveTo>
                  <a:lnTo>
                    <a:pt x="341060" y="394970"/>
                  </a:lnTo>
                  <a:lnTo>
                    <a:pt x="344298" y="396239"/>
                  </a:lnTo>
                  <a:lnTo>
                    <a:pt x="351144" y="396239"/>
                  </a:lnTo>
                  <a:lnTo>
                    <a:pt x="353658" y="394970"/>
                  </a:lnTo>
                  <a:close/>
                </a:path>
                <a:path w="539750" h="538480">
                  <a:moveTo>
                    <a:pt x="356897" y="393700"/>
                  </a:moveTo>
                  <a:lnTo>
                    <a:pt x="334583" y="393700"/>
                  </a:lnTo>
                  <a:lnTo>
                    <a:pt x="337453" y="394970"/>
                  </a:lnTo>
                  <a:lnTo>
                    <a:pt x="356173" y="394970"/>
                  </a:lnTo>
                  <a:lnTo>
                    <a:pt x="356897" y="393700"/>
                  </a:lnTo>
                  <a:close/>
                </a:path>
                <a:path w="539750" h="538480">
                  <a:moveTo>
                    <a:pt x="333135" y="381000"/>
                  </a:moveTo>
                  <a:lnTo>
                    <a:pt x="327737" y="381000"/>
                  </a:lnTo>
                  <a:lnTo>
                    <a:pt x="326658" y="382270"/>
                  </a:lnTo>
                  <a:lnTo>
                    <a:pt x="321972" y="382270"/>
                  </a:lnTo>
                  <a:lnTo>
                    <a:pt x="314060" y="387350"/>
                  </a:lnTo>
                  <a:lnTo>
                    <a:pt x="306859" y="391159"/>
                  </a:lnTo>
                  <a:lnTo>
                    <a:pt x="369019" y="391159"/>
                  </a:lnTo>
                  <a:lnTo>
                    <a:pt x="369352" y="387350"/>
                  </a:lnTo>
                  <a:lnTo>
                    <a:pt x="369463" y="386079"/>
                  </a:lnTo>
                  <a:lnTo>
                    <a:pt x="369574" y="384809"/>
                  </a:lnTo>
                  <a:lnTo>
                    <a:pt x="345733" y="384809"/>
                  </a:lnTo>
                  <a:lnTo>
                    <a:pt x="342863" y="383539"/>
                  </a:lnTo>
                  <a:lnTo>
                    <a:pt x="339980" y="383539"/>
                  </a:lnTo>
                  <a:lnTo>
                    <a:pt x="336742" y="382270"/>
                  </a:lnTo>
                  <a:lnTo>
                    <a:pt x="333135" y="381000"/>
                  </a:lnTo>
                  <a:close/>
                </a:path>
                <a:path w="539750" h="538480">
                  <a:moveTo>
                    <a:pt x="464897" y="359409"/>
                  </a:moveTo>
                  <a:lnTo>
                    <a:pt x="368060" y="359409"/>
                  </a:lnTo>
                  <a:lnTo>
                    <a:pt x="366257" y="360679"/>
                  </a:lnTo>
                  <a:lnTo>
                    <a:pt x="360503" y="365759"/>
                  </a:lnTo>
                  <a:lnTo>
                    <a:pt x="357252" y="373379"/>
                  </a:lnTo>
                  <a:lnTo>
                    <a:pt x="356173" y="374650"/>
                  </a:lnTo>
                  <a:lnTo>
                    <a:pt x="354738" y="378459"/>
                  </a:lnTo>
                  <a:lnTo>
                    <a:pt x="352934" y="382270"/>
                  </a:lnTo>
                  <a:lnTo>
                    <a:pt x="350051" y="384809"/>
                  </a:lnTo>
                  <a:lnTo>
                    <a:pt x="369574" y="384809"/>
                  </a:lnTo>
                  <a:lnTo>
                    <a:pt x="370130" y="378459"/>
                  </a:lnTo>
                  <a:lnTo>
                    <a:pt x="370241" y="377189"/>
                  </a:lnTo>
                  <a:lnTo>
                    <a:pt x="370352" y="375920"/>
                  </a:lnTo>
                  <a:lnTo>
                    <a:pt x="370463" y="374650"/>
                  </a:lnTo>
                  <a:lnTo>
                    <a:pt x="370575" y="373379"/>
                  </a:lnTo>
                  <a:lnTo>
                    <a:pt x="370943" y="372109"/>
                  </a:lnTo>
                  <a:lnTo>
                    <a:pt x="372378" y="370839"/>
                  </a:lnTo>
                  <a:lnTo>
                    <a:pt x="373102" y="370839"/>
                  </a:lnTo>
                  <a:lnTo>
                    <a:pt x="460211" y="363220"/>
                  </a:lnTo>
                  <a:lnTo>
                    <a:pt x="461659" y="363220"/>
                  </a:lnTo>
                  <a:lnTo>
                    <a:pt x="462015" y="361950"/>
                  </a:lnTo>
                  <a:lnTo>
                    <a:pt x="463462" y="361950"/>
                  </a:lnTo>
                  <a:lnTo>
                    <a:pt x="464542" y="360679"/>
                  </a:lnTo>
                  <a:lnTo>
                    <a:pt x="464897" y="360679"/>
                  </a:lnTo>
                  <a:lnTo>
                    <a:pt x="464897" y="359409"/>
                  </a:lnTo>
                  <a:close/>
                </a:path>
                <a:path w="539750" h="538480">
                  <a:moveTo>
                    <a:pt x="345022" y="240029"/>
                  </a:moveTo>
                  <a:lnTo>
                    <a:pt x="325578" y="240029"/>
                  </a:lnTo>
                  <a:lnTo>
                    <a:pt x="330620" y="241300"/>
                  </a:lnTo>
                  <a:lnTo>
                    <a:pt x="333503" y="245109"/>
                  </a:lnTo>
                  <a:lnTo>
                    <a:pt x="336018" y="247650"/>
                  </a:lnTo>
                  <a:lnTo>
                    <a:pt x="339256" y="251459"/>
                  </a:lnTo>
                  <a:lnTo>
                    <a:pt x="342139" y="255270"/>
                  </a:lnTo>
                  <a:lnTo>
                    <a:pt x="346457" y="256539"/>
                  </a:lnTo>
                  <a:lnTo>
                    <a:pt x="350420" y="259079"/>
                  </a:lnTo>
                  <a:lnTo>
                    <a:pt x="355093" y="259079"/>
                  </a:lnTo>
                  <a:lnTo>
                    <a:pt x="368060" y="260350"/>
                  </a:lnTo>
                  <a:lnTo>
                    <a:pt x="370219" y="262889"/>
                  </a:lnTo>
                  <a:lnTo>
                    <a:pt x="372022" y="264159"/>
                  </a:lnTo>
                  <a:lnTo>
                    <a:pt x="372111" y="265429"/>
                  </a:lnTo>
                  <a:lnTo>
                    <a:pt x="372200" y="266700"/>
                  </a:lnTo>
                  <a:lnTo>
                    <a:pt x="372289" y="267970"/>
                  </a:lnTo>
                  <a:lnTo>
                    <a:pt x="372378" y="269239"/>
                  </a:lnTo>
                  <a:lnTo>
                    <a:pt x="373044" y="276859"/>
                  </a:lnTo>
                  <a:lnTo>
                    <a:pt x="373457" y="281939"/>
                  </a:lnTo>
                  <a:lnTo>
                    <a:pt x="377775" y="289559"/>
                  </a:lnTo>
                  <a:lnTo>
                    <a:pt x="384621" y="295909"/>
                  </a:lnTo>
                  <a:lnTo>
                    <a:pt x="391098" y="302259"/>
                  </a:lnTo>
                  <a:lnTo>
                    <a:pt x="391453" y="303529"/>
                  </a:lnTo>
                  <a:lnTo>
                    <a:pt x="391822" y="306070"/>
                  </a:lnTo>
                  <a:lnTo>
                    <a:pt x="387491" y="313689"/>
                  </a:lnTo>
                  <a:lnTo>
                    <a:pt x="384976" y="317500"/>
                  </a:lnTo>
                  <a:lnTo>
                    <a:pt x="382817" y="322579"/>
                  </a:lnTo>
                  <a:lnTo>
                    <a:pt x="382093" y="326389"/>
                  </a:lnTo>
                  <a:lnTo>
                    <a:pt x="381382" y="331470"/>
                  </a:lnTo>
                  <a:lnTo>
                    <a:pt x="382462" y="335279"/>
                  </a:lnTo>
                  <a:lnTo>
                    <a:pt x="383173" y="340359"/>
                  </a:lnTo>
                  <a:lnTo>
                    <a:pt x="385332" y="347979"/>
                  </a:lnTo>
                  <a:lnTo>
                    <a:pt x="383897" y="350520"/>
                  </a:lnTo>
                  <a:lnTo>
                    <a:pt x="383173" y="353059"/>
                  </a:lnTo>
                  <a:lnTo>
                    <a:pt x="375261" y="355600"/>
                  </a:lnTo>
                  <a:lnTo>
                    <a:pt x="373102" y="356870"/>
                  </a:lnTo>
                  <a:lnTo>
                    <a:pt x="370575" y="358139"/>
                  </a:lnTo>
                  <a:lnTo>
                    <a:pt x="368416" y="359409"/>
                  </a:lnTo>
                  <a:lnTo>
                    <a:pt x="465253" y="359409"/>
                  </a:lnTo>
                  <a:lnTo>
                    <a:pt x="465253" y="358139"/>
                  </a:lnTo>
                  <a:lnTo>
                    <a:pt x="465621" y="358139"/>
                  </a:lnTo>
                  <a:lnTo>
                    <a:pt x="465621" y="356870"/>
                  </a:lnTo>
                  <a:lnTo>
                    <a:pt x="394336" y="356870"/>
                  </a:lnTo>
                  <a:lnTo>
                    <a:pt x="394336" y="355600"/>
                  </a:lnTo>
                  <a:lnTo>
                    <a:pt x="397575" y="349250"/>
                  </a:lnTo>
                  <a:lnTo>
                    <a:pt x="396140" y="342900"/>
                  </a:lnTo>
                  <a:lnTo>
                    <a:pt x="394692" y="337820"/>
                  </a:lnTo>
                  <a:lnTo>
                    <a:pt x="393257" y="330200"/>
                  </a:lnTo>
                  <a:lnTo>
                    <a:pt x="393612" y="327659"/>
                  </a:lnTo>
                  <a:lnTo>
                    <a:pt x="393981" y="326389"/>
                  </a:lnTo>
                  <a:lnTo>
                    <a:pt x="395771" y="322579"/>
                  </a:lnTo>
                  <a:lnTo>
                    <a:pt x="397575" y="320039"/>
                  </a:lnTo>
                  <a:lnTo>
                    <a:pt x="404052" y="308609"/>
                  </a:lnTo>
                  <a:lnTo>
                    <a:pt x="402972" y="302259"/>
                  </a:lnTo>
                  <a:lnTo>
                    <a:pt x="402972" y="300989"/>
                  </a:lnTo>
                  <a:lnTo>
                    <a:pt x="402617" y="300989"/>
                  </a:lnTo>
                  <a:lnTo>
                    <a:pt x="442584" y="297179"/>
                  </a:lnTo>
                  <a:lnTo>
                    <a:pt x="456584" y="297179"/>
                  </a:lnTo>
                  <a:lnTo>
                    <a:pt x="459132" y="293370"/>
                  </a:lnTo>
                  <a:lnTo>
                    <a:pt x="459500" y="293370"/>
                  </a:lnTo>
                  <a:lnTo>
                    <a:pt x="459500" y="292100"/>
                  </a:lnTo>
                  <a:lnTo>
                    <a:pt x="459856" y="292100"/>
                  </a:lnTo>
                  <a:lnTo>
                    <a:pt x="459856" y="289559"/>
                  </a:lnTo>
                  <a:lnTo>
                    <a:pt x="394336" y="289559"/>
                  </a:lnTo>
                  <a:lnTo>
                    <a:pt x="393612" y="288289"/>
                  </a:lnTo>
                  <a:lnTo>
                    <a:pt x="392901" y="288289"/>
                  </a:lnTo>
                  <a:lnTo>
                    <a:pt x="392177" y="287020"/>
                  </a:lnTo>
                  <a:lnTo>
                    <a:pt x="389663" y="285750"/>
                  </a:lnTo>
                  <a:lnTo>
                    <a:pt x="387135" y="283209"/>
                  </a:lnTo>
                  <a:lnTo>
                    <a:pt x="384976" y="278129"/>
                  </a:lnTo>
                  <a:lnTo>
                    <a:pt x="384252" y="271779"/>
                  </a:lnTo>
                  <a:lnTo>
                    <a:pt x="384252" y="269239"/>
                  </a:lnTo>
                  <a:lnTo>
                    <a:pt x="383897" y="266700"/>
                  </a:lnTo>
                  <a:lnTo>
                    <a:pt x="383173" y="264159"/>
                  </a:lnTo>
                  <a:lnTo>
                    <a:pt x="394691" y="254000"/>
                  </a:lnTo>
                  <a:lnTo>
                    <a:pt x="377775" y="254000"/>
                  </a:lnTo>
                  <a:lnTo>
                    <a:pt x="373102" y="248920"/>
                  </a:lnTo>
                  <a:lnTo>
                    <a:pt x="366257" y="248920"/>
                  </a:lnTo>
                  <a:lnTo>
                    <a:pt x="360503" y="247650"/>
                  </a:lnTo>
                  <a:lnTo>
                    <a:pt x="353658" y="247650"/>
                  </a:lnTo>
                  <a:lnTo>
                    <a:pt x="351855" y="246379"/>
                  </a:lnTo>
                  <a:lnTo>
                    <a:pt x="349696" y="245109"/>
                  </a:lnTo>
                  <a:lnTo>
                    <a:pt x="347181" y="242570"/>
                  </a:lnTo>
                  <a:lnTo>
                    <a:pt x="345022" y="240029"/>
                  </a:lnTo>
                  <a:close/>
                </a:path>
                <a:path w="539750" h="538480">
                  <a:moveTo>
                    <a:pt x="456584" y="297179"/>
                  </a:moveTo>
                  <a:lnTo>
                    <a:pt x="442584" y="297179"/>
                  </a:lnTo>
                  <a:lnTo>
                    <a:pt x="425654" y="322579"/>
                  </a:lnTo>
                  <a:lnTo>
                    <a:pt x="425299" y="322579"/>
                  </a:lnTo>
                  <a:lnTo>
                    <a:pt x="425299" y="323850"/>
                  </a:lnTo>
                  <a:lnTo>
                    <a:pt x="424943" y="323850"/>
                  </a:lnTo>
                  <a:lnTo>
                    <a:pt x="424943" y="325120"/>
                  </a:lnTo>
                  <a:lnTo>
                    <a:pt x="424575" y="325120"/>
                  </a:lnTo>
                  <a:lnTo>
                    <a:pt x="424575" y="326389"/>
                  </a:lnTo>
                  <a:lnTo>
                    <a:pt x="424943" y="326389"/>
                  </a:lnTo>
                  <a:lnTo>
                    <a:pt x="424943" y="327659"/>
                  </a:lnTo>
                  <a:lnTo>
                    <a:pt x="425299" y="327659"/>
                  </a:lnTo>
                  <a:lnTo>
                    <a:pt x="425299" y="328929"/>
                  </a:lnTo>
                  <a:lnTo>
                    <a:pt x="426023" y="328929"/>
                  </a:lnTo>
                  <a:lnTo>
                    <a:pt x="426023" y="330200"/>
                  </a:lnTo>
                  <a:lnTo>
                    <a:pt x="426378" y="330200"/>
                  </a:lnTo>
                  <a:lnTo>
                    <a:pt x="447257" y="351789"/>
                  </a:lnTo>
                  <a:lnTo>
                    <a:pt x="393981" y="356870"/>
                  </a:lnTo>
                  <a:lnTo>
                    <a:pt x="465621" y="356870"/>
                  </a:lnTo>
                  <a:lnTo>
                    <a:pt x="465621" y="355600"/>
                  </a:lnTo>
                  <a:lnTo>
                    <a:pt x="465253" y="355600"/>
                  </a:lnTo>
                  <a:lnTo>
                    <a:pt x="465253" y="354329"/>
                  </a:lnTo>
                  <a:lnTo>
                    <a:pt x="464897" y="354329"/>
                  </a:lnTo>
                  <a:lnTo>
                    <a:pt x="464174" y="353059"/>
                  </a:lnTo>
                  <a:lnTo>
                    <a:pt x="437897" y="325120"/>
                  </a:lnTo>
                  <a:lnTo>
                    <a:pt x="456584" y="297179"/>
                  </a:lnTo>
                  <a:close/>
                </a:path>
                <a:path w="539750" h="538480">
                  <a:moveTo>
                    <a:pt x="456973" y="284479"/>
                  </a:moveTo>
                  <a:lnTo>
                    <a:pt x="453734" y="284479"/>
                  </a:lnTo>
                  <a:lnTo>
                    <a:pt x="394336" y="289559"/>
                  </a:lnTo>
                  <a:lnTo>
                    <a:pt x="459856" y="289559"/>
                  </a:lnTo>
                  <a:lnTo>
                    <a:pt x="459856" y="288289"/>
                  </a:lnTo>
                  <a:lnTo>
                    <a:pt x="459500" y="288289"/>
                  </a:lnTo>
                  <a:lnTo>
                    <a:pt x="459500" y="287020"/>
                  </a:lnTo>
                  <a:lnTo>
                    <a:pt x="458420" y="287020"/>
                  </a:lnTo>
                  <a:lnTo>
                    <a:pt x="458420" y="285750"/>
                  </a:lnTo>
                  <a:lnTo>
                    <a:pt x="457341" y="285750"/>
                  </a:lnTo>
                  <a:lnTo>
                    <a:pt x="456973" y="284479"/>
                  </a:lnTo>
                  <a:close/>
                </a:path>
                <a:path w="539750" h="538480">
                  <a:moveTo>
                    <a:pt x="242331" y="185420"/>
                  </a:moveTo>
                  <a:lnTo>
                    <a:pt x="226214" y="185420"/>
                  </a:lnTo>
                  <a:lnTo>
                    <a:pt x="278055" y="237489"/>
                  </a:lnTo>
                  <a:lnTo>
                    <a:pt x="276252" y="237489"/>
                  </a:lnTo>
                  <a:lnTo>
                    <a:pt x="270499" y="241300"/>
                  </a:lnTo>
                  <a:lnTo>
                    <a:pt x="267971" y="247650"/>
                  </a:lnTo>
                  <a:lnTo>
                    <a:pt x="265457" y="252729"/>
                  </a:lnTo>
                  <a:lnTo>
                    <a:pt x="264377" y="255270"/>
                  </a:lnTo>
                  <a:lnTo>
                    <a:pt x="262942" y="259079"/>
                  </a:lnTo>
                  <a:lnTo>
                    <a:pt x="259335" y="262889"/>
                  </a:lnTo>
                  <a:lnTo>
                    <a:pt x="255741" y="264159"/>
                  </a:lnTo>
                  <a:lnTo>
                    <a:pt x="252503" y="265429"/>
                  </a:lnTo>
                  <a:lnTo>
                    <a:pt x="247092" y="267970"/>
                  </a:lnTo>
                  <a:lnTo>
                    <a:pt x="240971" y="270509"/>
                  </a:lnTo>
                  <a:lnTo>
                    <a:pt x="238101" y="276859"/>
                  </a:lnTo>
                  <a:lnTo>
                    <a:pt x="237733" y="276859"/>
                  </a:lnTo>
                  <a:lnTo>
                    <a:pt x="237377" y="278129"/>
                  </a:lnTo>
                  <a:lnTo>
                    <a:pt x="253582" y="278129"/>
                  </a:lnTo>
                  <a:lnTo>
                    <a:pt x="257176" y="276859"/>
                  </a:lnTo>
                  <a:lnTo>
                    <a:pt x="276252" y="256539"/>
                  </a:lnTo>
                  <a:lnTo>
                    <a:pt x="278055" y="252729"/>
                  </a:lnTo>
                  <a:lnTo>
                    <a:pt x="279503" y="248920"/>
                  </a:lnTo>
                  <a:lnTo>
                    <a:pt x="282373" y="247650"/>
                  </a:lnTo>
                  <a:lnTo>
                    <a:pt x="314415" y="247650"/>
                  </a:lnTo>
                  <a:lnTo>
                    <a:pt x="318378" y="245109"/>
                  </a:lnTo>
                  <a:lnTo>
                    <a:pt x="325578" y="240029"/>
                  </a:lnTo>
                  <a:lnTo>
                    <a:pt x="345022" y="240029"/>
                  </a:lnTo>
                  <a:lnTo>
                    <a:pt x="343701" y="238759"/>
                  </a:lnTo>
                  <a:lnTo>
                    <a:pt x="297854" y="238759"/>
                  </a:lnTo>
                  <a:lnTo>
                    <a:pt x="294971" y="237489"/>
                  </a:lnTo>
                  <a:lnTo>
                    <a:pt x="253214" y="195579"/>
                  </a:lnTo>
                  <a:lnTo>
                    <a:pt x="260382" y="187959"/>
                  </a:lnTo>
                  <a:lnTo>
                    <a:pt x="244933" y="187959"/>
                  </a:lnTo>
                  <a:lnTo>
                    <a:pt x="242331" y="185420"/>
                  </a:lnTo>
                  <a:close/>
                </a:path>
                <a:path w="539750" h="538480">
                  <a:moveTo>
                    <a:pt x="424172" y="11429"/>
                  </a:moveTo>
                  <a:lnTo>
                    <a:pt x="400458" y="11429"/>
                  </a:lnTo>
                  <a:lnTo>
                    <a:pt x="409411" y="15239"/>
                  </a:lnTo>
                  <a:lnTo>
                    <a:pt x="424577" y="25400"/>
                  </a:lnTo>
                  <a:lnTo>
                    <a:pt x="471374" y="67309"/>
                  </a:lnTo>
                  <a:lnTo>
                    <a:pt x="513140" y="114300"/>
                  </a:lnTo>
                  <a:lnTo>
                    <a:pt x="527902" y="138429"/>
                  </a:lnTo>
                  <a:lnTo>
                    <a:pt x="496040" y="158750"/>
                  </a:lnTo>
                  <a:lnTo>
                    <a:pt x="459859" y="184150"/>
                  </a:lnTo>
                  <a:lnTo>
                    <a:pt x="420167" y="217170"/>
                  </a:lnTo>
                  <a:lnTo>
                    <a:pt x="377775" y="254000"/>
                  </a:lnTo>
                  <a:lnTo>
                    <a:pt x="394691" y="254000"/>
                  </a:lnTo>
                  <a:lnTo>
                    <a:pt x="426365" y="226059"/>
                  </a:lnTo>
                  <a:lnTo>
                    <a:pt x="467056" y="194309"/>
                  </a:lnTo>
                  <a:lnTo>
                    <a:pt x="503967" y="167639"/>
                  </a:lnTo>
                  <a:lnTo>
                    <a:pt x="535814" y="147320"/>
                  </a:lnTo>
                  <a:lnTo>
                    <a:pt x="536894" y="147320"/>
                  </a:lnTo>
                  <a:lnTo>
                    <a:pt x="536894" y="146050"/>
                  </a:lnTo>
                  <a:lnTo>
                    <a:pt x="537618" y="146050"/>
                  </a:lnTo>
                  <a:lnTo>
                    <a:pt x="539550" y="140970"/>
                  </a:lnTo>
                  <a:lnTo>
                    <a:pt x="516104" y="99059"/>
                  </a:lnTo>
                  <a:lnTo>
                    <a:pt x="479655" y="59689"/>
                  </a:lnTo>
                  <a:lnTo>
                    <a:pt x="465940" y="45720"/>
                  </a:lnTo>
                  <a:lnTo>
                    <a:pt x="452525" y="34289"/>
                  </a:lnTo>
                  <a:lnTo>
                    <a:pt x="439714" y="22859"/>
                  </a:lnTo>
                  <a:lnTo>
                    <a:pt x="427813" y="13970"/>
                  </a:lnTo>
                  <a:lnTo>
                    <a:pt x="424172" y="11429"/>
                  </a:lnTo>
                  <a:close/>
                </a:path>
                <a:path w="539750" h="538480">
                  <a:moveTo>
                    <a:pt x="314415" y="247650"/>
                  </a:moveTo>
                  <a:lnTo>
                    <a:pt x="289574" y="247650"/>
                  </a:lnTo>
                  <a:lnTo>
                    <a:pt x="292457" y="248920"/>
                  </a:lnTo>
                  <a:lnTo>
                    <a:pt x="295695" y="250189"/>
                  </a:lnTo>
                  <a:lnTo>
                    <a:pt x="310453" y="250189"/>
                  </a:lnTo>
                  <a:lnTo>
                    <a:pt x="314415" y="247650"/>
                  </a:lnTo>
                  <a:close/>
                </a:path>
                <a:path w="539750" h="538480">
                  <a:moveTo>
                    <a:pt x="329173" y="228600"/>
                  </a:moveTo>
                  <a:lnTo>
                    <a:pt x="321972" y="228600"/>
                  </a:lnTo>
                  <a:lnTo>
                    <a:pt x="316942" y="232409"/>
                  </a:lnTo>
                  <a:lnTo>
                    <a:pt x="312256" y="234950"/>
                  </a:lnTo>
                  <a:lnTo>
                    <a:pt x="306503" y="238759"/>
                  </a:lnTo>
                  <a:lnTo>
                    <a:pt x="343701" y="238759"/>
                  </a:lnTo>
                  <a:lnTo>
                    <a:pt x="341060" y="236220"/>
                  </a:lnTo>
                  <a:lnTo>
                    <a:pt x="336373" y="231139"/>
                  </a:lnTo>
                  <a:lnTo>
                    <a:pt x="329896" y="229870"/>
                  </a:lnTo>
                  <a:lnTo>
                    <a:pt x="329173" y="228600"/>
                  </a:lnTo>
                  <a:close/>
                </a:path>
                <a:path w="539750" h="538480">
                  <a:moveTo>
                    <a:pt x="397951" y="0"/>
                  </a:moveTo>
                  <a:lnTo>
                    <a:pt x="392901" y="2539"/>
                  </a:lnTo>
                  <a:lnTo>
                    <a:pt x="391822" y="2539"/>
                  </a:lnTo>
                  <a:lnTo>
                    <a:pt x="391453" y="3809"/>
                  </a:lnTo>
                  <a:lnTo>
                    <a:pt x="348174" y="68579"/>
                  </a:lnTo>
                  <a:lnTo>
                    <a:pt x="318022" y="106679"/>
                  </a:lnTo>
                  <a:lnTo>
                    <a:pt x="283327" y="146050"/>
                  </a:lnTo>
                  <a:lnTo>
                    <a:pt x="244933" y="187959"/>
                  </a:lnTo>
                  <a:lnTo>
                    <a:pt x="260382" y="187959"/>
                  </a:lnTo>
                  <a:lnTo>
                    <a:pt x="291442" y="154939"/>
                  </a:lnTo>
                  <a:lnTo>
                    <a:pt x="326093" y="114300"/>
                  </a:lnTo>
                  <a:lnTo>
                    <a:pt x="356355" y="76200"/>
                  </a:lnTo>
                  <a:lnTo>
                    <a:pt x="381414" y="41909"/>
                  </a:lnTo>
                  <a:lnTo>
                    <a:pt x="400458" y="11429"/>
                  </a:lnTo>
                  <a:lnTo>
                    <a:pt x="424172" y="11429"/>
                  </a:lnTo>
                  <a:lnTo>
                    <a:pt x="415070" y="5079"/>
                  </a:lnTo>
                  <a:lnTo>
                    <a:pt x="405228" y="1270"/>
                  </a:lnTo>
                  <a:lnTo>
                    <a:pt x="397951" y="0"/>
                  </a:lnTo>
                  <a:close/>
                </a:path>
              </a:pathLst>
            </a:custGeom>
            <a:solidFill>
              <a:srgbClr val="36337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2" name="object 3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23678" y="2633395"/>
              <a:ext cx="115925" cy="115569"/>
            </a:xfrm>
            <a:prstGeom prst="rect">
              <a:avLst/>
            </a:prstGeom>
          </p:spPr>
        </p:pic>
      </p:grpSp>
      <p:sp>
        <p:nvSpPr>
          <p:cNvPr id="33" name="object 33" descr=""/>
          <p:cNvSpPr/>
          <p:nvPr/>
        </p:nvSpPr>
        <p:spPr>
          <a:xfrm>
            <a:off x="4199636" y="4623485"/>
            <a:ext cx="663575" cy="516890"/>
          </a:xfrm>
          <a:custGeom>
            <a:avLst/>
            <a:gdLst/>
            <a:ahLst/>
            <a:cxnLst/>
            <a:rect l="l" t="t" r="r" b="b"/>
            <a:pathLst>
              <a:path w="663575" h="516889">
                <a:moveTo>
                  <a:pt x="554164" y="241909"/>
                </a:moveTo>
                <a:lnTo>
                  <a:pt x="532930" y="211531"/>
                </a:lnTo>
                <a:lnTo>
                  <a:pt x="532930" y="235432"/>
                </a:lnTo>
                <a:lnTo>
                  <a:pt x="532930" y="249110"/>
                </a:lnTo>
                <a:lnTo>
                  <a:pt x="527519" y="254508"/>
                </a:lnTo>
                <a:lnTo>
                  <a:pt x="521042" y="254508"/>
                </a:lnTo>
                <a:lnTo>
                  <a:pt x="521042" y="299872"/>
                </a:lnTo>
                <a:lnTo>
                  <a:pt x="519963" y="299872"/>
                </a:lnTo>
                <a:lnTo>
                  <a:pt x="520319" y="297713"/>
                </a:lnTo>
                <a:lnTo>
                  <a:pt x="521042" y="299872"/>
                </a:lnTo>
                <a:lnTo>
                  <a:pt x="521042" y="254508"/>
                </a:lnTo>
                <a:lnTo>
                  <a:pt x="514210" y="254508"/>
                </a:lnTo>
                <a:lnTo>
                  <a:pt x="508800" y="248754"/>
                </a:lnTo>
                <a:lnTo>
                  <a:pt x="508800" y="235432"/>
                </a:lnTo>
                <a:lnTo>
                  <a:pt x="514210" y="229679"/>
                </a:lnTo>
                <a:lnTo>
                  <a:pt x="527519" y="229679"/>
                </a:lnTo>
                <a:lnTo>
                  <a:pt x="532930" y="235432"/>
                </a:lnTo>
                <a:lnTo>
                  <a:pt x="532930" y="211531"/>
                </a:lnTo>
                <a:lnTo>
                  <a:pt x="531837" y="210959"/>
                </a:lnTo>
                <a:lnTo>
                  <a:pt x="531837" y="108356"/>
                </a:lnTo>
                <a:lnTo>
                  <a:pt x="531837" y="86029"/>
                </a:lnTo>
                <a:lnTo>
                  <a:pt x="527888" y="82080"/>
                </a:lnTo>
                <a:lnTo>
                  <a:pt x="527164" y="81356"/>
                </a:lnTo>
                <a:lnTo>
                  <a:pt x="519963" y="81356"/>
                </a:lnTo>
                <a:lnTo>
                  <a:pt x="518883" y="82080"/>
                </a:lnTo>
                <a:lnTo>
                  <a:pt x="465963" y="63182"/>
                </a:lnTo>
                <a:lnTo>
                  <a:pt x="465963" y="84950"/>
                </a:lnTo>
                <a:lnTo>
                  <a:pt x="290639" y="84950"/>
                </a:lnTo>
                <a:lnTo>
                  <a:pt x="285965" y="89636"/>
                </a:lnTo>
                <a:lnTo>
                  <a:pt x="285965" y="101155"/>
                </a:lnTo>
                <a:lnTo>
                  <a:pt x="290639" y="105829"/>
                </a:lnTo>
                <a:lnTo>
                  <a:pt x="455523" y="105829"/>
                </a:lnTo>
                <a:lnTo>
                  <a:pt x="443280" y="110210"/>
                </a:lnTo>
                <a:lnTo>
                  <a:pt x="443280" y="132473"/>
                </a:lnTo>
                <a:lnTo>
                  <a:pt x="443280" y="221754"/>
                </a:lnTo>
                <a:lnTo>
                  <a:pt x="442569" y="221754"/>
                </a:lnTo>
                <a:lnTo>
                  <a:pt x="432612" y="240296"/>
                </a:lnTo>
                <a:lnTo>
                  <a:pt x="403186" y="258254"/>
                </a:lnTo>
                <a:lnTo>
                  <a:pt x="354926" y="271818"/>
                </a:lnTo>
                <a:lnTo>
                  <a:pt x="288480" y="277190"/>
                </a:lnTo>
                <a:lnTo>
                  <a:pt x="222034" y="271818"/>
                </a:lnTo>
                <a:lnTo>
                  <a:pt x="173774" y="258254"/>
                </a:lnTo>
                <a:lnTo>
                  <a:pt x="144348" y="240296"/>
                </a:lnTo>
                <a:lnTo>
                  <a:pt x="134404" y="221754"/>
                </a:lnTo>
                <a:lnTo>
                  <a:pt x="134404" y="132473"/>
                </a:lnTo>
                <a:lnTo>
                  <a:pt x="285610" y="186118"/>
                </a:lnTo>
                <a:lnTo>
                  <a:pt x="286321" y="186829"/>
                </a:lnTo>
                <a:lnTo>
                  <a:pt x="291719" y="186829"/>
                </a:lnTo>
                <a:lnTo>
                  <a:pt x="292798" y="186118"/>
                </a:lnTo>
                <a:lnTo>
                  <a:pt x="350367" y="165595"/>
                </a:lnTo>
                <a:lnTo>
                  <a:pt x="443280" y="132473"/>
                </a:lnTo>
                <a:lnTo>
                  <a:pt x="443280" y="110210"/>
                </a:lnTo>
                <a:lnTo>
                  <a:pt x="288480" y="165595"/>
                </a:lnTo>
                <a:lnTo>
                  <a:pt x="195440" y="132473"/>
                </a:lnTo>
                <a:lnTo>
                  <a:pt x="87249" y="93954"/>
                </a:lnTo>
                <a:lnTo>
                  <a:pt x="288480" y="21590"/>
                </a:lnTo>
                <a:lnTo>
                  <a:pt x="465963" y="84950"/>
                </a:lnTo>
                <a:lnTo>
                  <a:pt x="465963" y="63182"/>
                </a:lnTo>
                <a:lnTo>
                  <a:pt x="349504" y="21590"/>
                </a:lnTo>
                <a:lnTo>
                  <a:pt x="292087" y="1079"/>
                </a:lnTo>
                <a:lnTo>
                  <a:pt x="289928" y="0"/>
                </a:lnTo>
                <a:lnTo>
                  <a:pt x="287401" y="0"/>
                </a:lnTo>
                <a:lnTo>
                  <a:pt x="285610" y="1079"/>
                </a:lnTo>
                <a:lnTo>
                  <a:pt x="53047" y="83870"/>
                </a:lnTo>
                <a:lnTo>
                  <a:pt x="49085" y="85674"/>
                </a:lnTo>
                <a:lnTo>
                  <a:pt x="46202" y="89268"/>
                </a:lnTo>
                <a:lnTo>
                  <a:pt x="46202" y="98628"/>
                </a:lnTo>
                <a:lnTo>
                  <a:pt x="49085" y="101511"/>
                </a:lnTo>
                <a:lnTo>
                  <a:pt x="53047" y="103314"/>
                </a:lnTo>
                <a:lnTo>
                  <a:pt x="113525" y="124917"/>
                </a:lnTo>
                <a:lnTo>
                  <a:pt x="113525" y="221754"/>
                </a:lnTo>
                <a:lnTo>
                  <a:pt x="124701" y="249580"/>
                </a:lnTo>
                <a:lnTo>
                  <a:pt x="157937" y="273913"/>
                </a:lnTo>
                <a:lnTo>
                  <a:pt x="212686" y="291160"/>
                </a:lnTo>
                <a:lnTo>
                  <a:pt x="288480" y="297713"/>
                </a:lnTo>
                <a:lnTo>
                  <a:pt x="364261" y="291160"/>
                </a:lnTo>
                <a:lnTo>
                  <a:pt x="408609" y="277190"/>
                </a:lnTo>
                <a:lnTo>
                  <a:pt x="419023" y="273913"/>
                </a:lnTo>
                <a:lnTo>
                  <a:pt x="452259" y="249580"/>
                </a:lnTo>
                <a:lnTo>
                  <a:pt x="463448" y="221754"/>
                </a:lnTo>
                <a:lnTo>
                  <a:pt x="463448" y="132473"/>
                </a:lnTo>
                <a:lnTo>
                  <a:pt x="463448" y="124917"/>
                </a:lnTo>
                <a:lnTo>
                  <a:pt x="509879" y="108356"/>
                </a:lnTo>
                <a:lnTo>
                  <a:pt x="509879" y="210959"/>
                </a:lnTo>
                <a:lnTo>
                  <a:pt x="500976" y="215595"/>
                </a:lnTo>
                <a:lnTo>
                  <a:pt x="494030" y="222669"/>
                </a:lnTo>
                <a:lnTo>
                  <a:pt x="489521" y="231622"/>
                </a:lnTo>
                <a:lnTo>
                  <a:pt x="487921" y="241909"/>
                </a:lnTo>
                <a:lnTo>
                  <a:pt x="489280" y="251663"/>
                </a:lnTo>
                <a:lnTo>
                  <a:pt x="493179" y="260146"/>
                </a:lnTo>
                <a:lnTo>
                  <a:pt x="499300" y="267081"/>
                </a:lnTo>
                <a:lnTo>
                  <a:pt x="507365" y="272148"/>
                </a:lnTo>
                <a:lnTo>
                  <a:pt x="496201" y="306717"/>
                </a:lnTo>
                <a:lnTo>
                  <a:pt x="495122" y="309587"/>
                </a:lnTo>
                <a:lnTo>
                  <a:pt x="495477" y="313194"/>
                </a:lnTo>
                <a:lnTo>
                  <a:pt x="497649" y="315709"/>
                </a:lnTo>
                <a:lnTo>
                  <a:pt x="499808" y="318592"/>
                </a:lnTo>
                <a:lnTo>
                  <a:pt x="502678" y="320040"/>
                </a:lnTo>
                <a:lnTo>
                  <a:pt x="539038" y="320040"/>
                </a:lnTo>
                <a:lnTo>
                  <a:pt x="541921" y="318592"/>
                </a:lnTo>
                <a:lnTo>
                  <a:pt x="544080" y="315709"/>
                </a:lnTo>
                <a:lnTo>
                  <a:pt x="546239" y="313194"/>
                </a:lnTo>
                <a:lnTo>
                  <a:pt x="546608" y="309587"/>
                </a:lnTo>
                <a:lnTo>
                  <a:pt x="545884" y="306717"/>
                </a:lnTo>
                <a:lnTo>
                  <a:pt x="543598" y="299872"/>
                </a:lnTo>
                <a:lnTo>
                  <a:pt x="542874" y="297713"/>
                </a:lnTo>
                <a:lnTo>
                  <a:pt x="534365" y="272148"/>
                </a:lnTo>
                <a:lnTo>
                  <a:pt x="542315" y="267081"/>
                </a:lnTo>
                <a:lnTo>
                  <a:pt x="548576" y="260146"/>
                </a:lnTo>
                <a:lnTo>
                  <a:pt x="551307" y="254508"/>
                </a:lnTo>
                <a:lnTo>
                  <a:pt x="552678" y="251663"/>
                </a:lnTo>
                <a:lnTo>
                  <a:pt x="554164" y="241909"/>
                </a:lnTo>
                <a:close/>
              </a:path>
              <a:path w="663575" h="516889">
                <a:moveTo>
                  <a:pt x="663244" y="451078"/>
                </a:moveTo>
                <a:lnTo>
                  <a:pt x="659638" y="447116"/>
                </a:lnTo>
                <a:lnTo>
                  <a:pt x="655320" y="442798"/>
                </a:lnTo>
                <a:lnTo>
                  <a:pt x="649198" y="442798"/>
                </a:lnTo>
                <a:lnTo>
                  <a:pt x="644880" y="446392"/>
                </a:lnTo>
                <a:lnTo>
                  <a:pt x="633882" y="454761"/>
                </a:lnTo>
                <a:lnTo>
                  <a:pt x="632942" y="455396"/>
                </a:lnTo>
                <a:lnTo>
                  <a:pt x="618921" y="461518"/>
                </a:lnTo>
                <a:lnTo>
                  <a:pt x="618693" y="461518"/>
                </a:lnTo>
                <a:lnTo>
                  <a:pt x="603465" y="464731"/>
                </a:lnTo>
                <a:lnTo>
                  <a:pt x="586917" y="465112"/>
                </a:lnTo>
                <a:lnTo>
                  <a:pt x="586206" y="464388"/>
                </a:lnTo>
                <a:lnTo>
                  <a:pt x="585127" y="464388"/>
                </a:lnTo>
                <a:lnTo>
                  <a:pt x="584047" y="464032"/>
                </a:lnTo>
                <a:lnTo>
                  <a:pt x="582968" y="464032"/>
                </a:lnTo>
                <a:lnTo>
                  <a:pt x="579361" y="463677"/>
                </a:lnTo>
                <a:lnTo>
                  <a:pt x="573239" y="462953"/>
                </a:lnTo>
                <a:lnTo>
                  <a:pt x="565848" y="460070"/>
                </a:lnTo>
                <a:lnTo>
                  <a:pt x="564134" y="459397"/>
                </a:lnTo>
                <a:lnTo>
                  <a:pt x="560590" y="457200"/>
                </a:lnTo>
                <a:lnTo>
                  <a:pt x="555726" y="454190"/>
                </a:lnTo>
                <a:lnTo>
                  <a:pt x="529564" y="413270"/>
                </a:lnTo>
                <a:lnTo>
                  <a:pt x="527685" y="399592"/>
                </a:lnTo>
                <a:lnTo>
                  <a:pt x="527773" y="397078"/>
                </a:lnTo>
                <a:lnTo>
                  <a:pt x="545198" y="351853"/>
                </a:lnTo>
                <a:lnTo>
                  <a:pt x="579361" y="331914"/>
                </a:lnTo>
                <a:lnTo>
                  <a:pt x="580809" y="331914"/>
                </a:lnTo>
                <a:lnTo>
                  <a:pt x="581888" y="331190"/>
                </a:lnTo>
                <a:lnTo>
                  <a:pt x="592328" y="331190"/>
                </a:lnTo>
                <a:lnTo>
                  <a:pt x="616102" y="339115"/>
                </a:lnTo>
                <a:lnTo>
                  <a:pt x="615848" y="339115"/>
                </a:lnTo>
                <a:lnTo>
                  <a:pt x="629221" y="352577"/>
                </a:lnTo>
                <a:lnTo>
                  <a:pt x="635152" y="369316"/>
                </a:lnTo>
                <a:lnTo>
                  <a:pt x="635444" y="376199"/>
                </a:lnTo>
                <a:lnTo>
                  <a:pt x="635482" y="377278"/>
                </a:lnTo>
                <a:lnTo>
                  <a:pt x="635596" y="379793"/>
                </a:lnTo>
                <a:lnTo>
                  <a:pt x="635711" y="382739"/>
                </a:lnTo>
                <a:lnTo>
                  <a:pt x="635838" y="385559"/>
                </a:lnTo>
                <a:lnTo>
                  <a:pt x="635889" y="386638"/>
                </a:lnTo>
                <a:lnTo>
                  <a:pt x="632028" y="399161"/>
                </a:lnTo>
                <a:lnTo>
                  <a:pt x="624230" y="407746"/>
                </a:lnTo>
                <a:lnTo>
                  <a:pt x="614057" y="412610"/>
                </a:lnTo>
                <a:lnTo>
                  <a:pt x="603123" y="413994"/>
                </a:lnTo>
                <a:lnTo>
                  <a:pt x="597001" y="413994"/>
                </a:lnTo>
                <a:lnTo>
                  <a:pt x="592683" y="410400"/>
                </a:lnTo>
                <a:lnTo>
                  <a:pt x="590169" y="407873"/>
                </a:lnTo>
                <a:lnTo>
                  <a:pt x="586562" y="403555"/>
                </a:lnTo>
                <a:lnTo>
                  <a:pt x="584403" y="397789"/>
                </a:lnTo>
                <a:lnTo>
                  <a:pt x="585127" y="392760"/>
                </a:lnTo>
                <a:lnTo>
                  <a:pt x="585127" y="390232"/>
                </a:lnTo>
                <a:lnTo>
                  <a:pt x="584403" y="388797"/>
                </a:lnTo>
                <a:lnTo>
                  <a:pt x="585127" y="385559"/>
                </a:lnTo>
                <a:lnTo>
                  <a:pt x="586562" y="382308"/>
                </a:lnTo>
                <a:lnTo>
                  <a:pt x="588721" y="379793"/>
                </a:lnTo>
                <a:lnTo>
                  <a:pt x="590880" y="377990"/>
                </a:lnTo>
                <a:lnTo>
                  <a:pt x="592328" y="377278"/>
                </a:lnTo>
                <a:lnTo>
                  <a:pt x="599160" y="377278"/>
                </a:lnTo>
                <a:lnTo>
                  <a:pt x="603478" y="372592"/>
                </a:lnTo>
                <a:lnTo>
                  <a:pt x="603478" y="361429"/>
                </a:lnTo>
                <a:lnTo>
                  <a:pt x="599160" y="356755"/>
                </a:lnTo>
                <a:lnTo>
                  <a:pt x="586206" y="356755"/>
                </a:lnTo>
                <a:lnTo>
                  <a:pt x="579361" y="359638"/>
                </a:lnTo>
                <a:lnTo>
                  <a:pt x="563308" y="392760"/>
                </a:lnTo>
                <a:lnTo>
                  <a:pt x="563219" y="394195"/>
                </a:lnTo>
                <a:lnTo>
                  <a:pt x="563168" y="397078"/>
                </a:lnTo>
                <a:lnTo>
                  <a:pt x="563880" y="398513"/>
                </a:lnTo>
                <a:lnTo>
                  <a:pt x="564095" y="399161"/>
                </a:lnTo>
                <a:lnTo>
                  <a:pt x="564159" y="399351"/>
                </a:lnTo>
                <a:lnTo>
                  <a:pt x="564248" y="399592"/>
                </a:lnTo>
                <a:lnTo>
                  <a:pt x="565213" y="407022"/>
                </a:lnTo>
                <a:lnTo>
                  <a:pt x="594372" y="433451"/>
                </a:lnTo>
                <a:lnTo>
                  <a:pt x="602043" y="434517"/>
                </a:lnTo>
                <a:lnTo>
                  <a:pt x="622477" y="431673"/>
                </a:lnTo>
                <a:lnTo>
                  <a:pt x="639165" y="422236"/>
                </a:lnTo>
                <a:lnTo>
                  <a:pt x="645591" y="413994"/>
                </a:lnTo>
                <a:lnTo>
                  <a:pt x="650786" y="407339"/>
                </a:lnTo>
                <a:lnTo>
                  <a:pt x="656043" y="388073"/>
                </a:lnTo>
                <a:lnTo>
                  <a:pt x="653745" y="361429"/>
                </a:lnTo>
                <a:lnTo>
                  <a:pt x="653669" y="360629"/>
                </a:lnTo>
                <a:lnTo>
                  <a:pt x="653592" y="359638"/>
                </a:lnTo>
                <a:lnTo>
                  <a:pt x="622274" y="319328"/>
                </a:lnTo>
                <a:lnTo>
                  <a:pt x="591604" y="310311"/>
                </a:lnTo>
                <a:lnTo>
                  <a:pt x="579729" y="310311"/>
                </a:lnTo>
                <a:lnTo>
                  <a:pt x="576846" y="310680"/>
                </a:lnTo>
                <a:lnTo>
                  <a:pt x="572528" y="310680"/>
                </a:lnTo>
                <a:lnTo>
                  <a:pt x="566407" y="311759"/>
                </a:lnTo>
                <a:lnTo>
                  <a:pt x="566407" y="313194"/>
                </a:lnTo>
                <a:lnTo>
                  <a:pt x="566039" y="314274"/>
                </a:lnTo>
                <a:lnTo>
                  <a:pt x="566039" y="315709"/>
                </a:lnTo>
                <a:lnTo>
                  <a:pt x="565327" y="316788"/>
                </a:lnTo>
                <a:lnTo>
                  <a:pt x="565327" y="317512"/>
                </a:lnTo>
                <a:lnTo>
                  <a:pt x="564959" y="317868"/>
                </a:lnTo>
                <a:lnTo>
                  <a:pt x="564946" y="319328"/>
                </a:lnTo>
                <a:lnTo>
                  <a:pt x="564248" y="320040"/>
                </a:lnTo>
                <a:lnTo>
                  <a:pt x="564248" y="321475"/>
                </a:lnTo>
                <a:lnTo>
                  <a:pt x="563880" y="322554"/>
                </a:lnTo>
                <a:lnTo>
                  <a:pt x="563168" y="322910"/>
                </a:lnTo>
                <a:lnTo>
                  <a:pt x="562800" y="323723"/>
                </a:lnTo>
                <a:lnTo>
                  <a:pt x="562711" y="324154"/>
                </a:lnTo>
                <a:lnTo>
                  <a:pt x="562444" y="324713"/>
                </a:lnTo>
                <a:lnTo>
                  <a:pt x="561721" y="325793"/>
                </a:lnTo>
                <a:lnTo>
                  <a:pt x="560641" y="327228"/>
                </a:lnTo>
                <a:lnTo>
                  <a:pt x="560285" y="328320"/>
                </a:lnTo>
                <a:lnTo>
                  <a:pt x="559562" y="329399"/>
                </a:lnTo>
                <a:lnTo>
                  <a:pt x="554888" y="334073"/>
                </a:lnTo>
                <a:lnTo>
                  <a:pt x="549389" y="338836"/>
                </a:lnTo>
                <a:lnTo>
                  <a:pt x="549262" y="338836"/>
                </a:lnTo>
                <a:lnTo>
                  <a:pt x="541921" y="341274"/>
                </a:lnTo>
                <a:lnTo>
                  <a:pt x="526084" y="341274"/>
                </a:lnTo>
                <a:lnTo>
                  <a:pt x="519404" y="350621"/>
                </a:lnTo>
                <a:lnTo>
                  <a:pt x="505993" y="397078"/>
                </a:lnTo>
                <a:lnTo>
                  <a:pt x="505891" y="399592"/>
                </a:lnTo>
                <a:lnTo>
                  <a:pt x="507898" y="415429"/>
                </a:lnTo>
                <a:lnTo>
                  <a:pt x="508012" y="416306"/>
                </a:lnTo>
                <a:lnTo>
                  <a:pt x="508076" y="416839"/>
                </a:lnTo>
                <a:lnTo>
                  <a:pt x="524649" y="453237"/>
                </a:lnTo>
                <a:lnTo>
                  <a:pt x="528243" y="457200"/>
                </a:lnTo>
                <a:lnTo>
                  <a:pt x="418795" y="446176"/>
                </a:lnTo>
                <a:lnTo>
                  <a:pt x="399846" y="444588"/>
                </a:lnTo>
                <a:lnTo>
                  <a:pt x="363308" y="441553"/>
                </a:lnTo>
                <a:lnTo>
                  <a:pt x="318008" y="439191"/>
                </a:lnTo>
                <a:lnTo>
                  <a:pt x="319087" y="436308"/>
                </a:lnTo>
                <a:lnTo>
                  <a:pt x="319189" y="435241"/>
                </a:lnTo>
                <a:lnTo>
                  <a:pt x="319278" y="434301"/>
                </a:lnTo>
                <a:lnTo>
                  <a:pt x="319366" y="433451"/>
                </a:lnTo>
                <a:lnTo>
                  <a:pt x="319443" y="428752"/>
                </a:lnTo>
                <a:lnTo>
                  <a:pt x="317550" y="417334"/>
                </a:lnTo>
                <a:lnTo>
                  <a:pt x="317525" y="417131"/>
                </a:lnTo>
                <a:lnTo>
                  <a:pt x="315480" y="413270"/>
                </a:lnTo>
                <a:lnTo>
                  <a:pt x="312191" y="407022"/>
                </a:lnTo>
                <a:lnTo>
                  <a:pt x="304114" y="399161"/>
                </a:lnTo>
                <a:lnTo>
                  <a:pt x="299999" y="397167"/>
                </a:lnTo>
                <a:lnTo>
                  <a:pt x="299999" y="420116"/>
                </a:lnTo>
                <a:lnTo>
                  <a:pt x="299999" y="437756"/>
                </a:lnTo>
                <a:lnTo>
                  <a:pt x="293166" y="444588"/>
                </a:lnTo>
                <a:lnTo>
                  <a:pt x="275526" y="444588"/>
                </a:lnTo>
                <a:lnTo>
                  <a:pt x="269049" y="437756"/>
                </a:lnTo>
                <a:lnTo>
                  <a:pt x="269049" y="420116"/>
                </a:lnTo>
                <a:lnTo>
                  <a:pt x="275526" y="413270"/>
                </a:lnTo>
                <a:lnTo>
                  <a:pt x="293166" y="413270"/>
                </a:lnTo>
                <a:lnTo>
                  <a:pt x="299999" y="420116"/>
                </a:lnTo>
                <a:lnTo>
                  <a:pt x="299999" y="397167"/>
                </a:lnTo>
                <a:lnTo>
                  <a:pt x="293878" y="394195"/>
                </a:lnTo>
                <a:lnTo>
                  <a:pt x="295376" y="383451"/>
                </a:lnTo>
                <a:lnTo>
                  <a:pt x="298831" y="372999"/>
                </a:lnTo>
                <a:lnTo>
                  <a:pt x="304304" y="363169"/>
                </a:lnTo>
                <a:lnTo>
                  <a:pt x="311886" y="354228"/>
                </a:lnTo>
                <a:lnTo>
                  <a:pt x="312966" y="353148"/>
                </a:lnTo>
                <a:lnTo>
                  <a:pt x="313245" y="352577"/>
                </a:lnTo>
                <a:lnTo>
                  <a:pt x="313321" y="352437"/>
                </a:lnTo>
                <a:lnTo>
                  <a:pt x="314045" y="351358"/>
                </a:lnTo>
                <a:lnTo>
                  <a:pt x="350735" y="350100"/>
                </a:lnTo>
                <a:lnTo>
                  <a:pt x="396481" y="347256"/>
                </a:lnTo>
                <a:lnTo>
                  <a:pt x="446265" y="343408"/>
                </a:lnTo>
                <a:lnTo>
                  <a:pt x="495122" y="339115"/>
                </a:lnTo>
                <a:lnTo>
                  <a:pt x="489369" y="336956"/>
                </a:lnTo>
                <a:lnTo>
                  <a:pt x="484098" y="333451"/>
                </a:lnTo>
                <a:lnTo>
                  <a:pt x="482930" y="331914"/>
                </a:lnTo>
                <a:lnTo>
                  <a:pt x="478561" y="325793"/>
                </a:lnTo>
                <a:lnTo>
                  <a:pt x="476402" y="320040"/>
                </a:lnTo>
                <a:lnTo>
                  <a:pt x="429806" y="324154"/>
                </a:lnTo>
                <a:lnTo>
                  <a:pt x="383603" y="327596"/>
                </a:lnTo>
                <a:lnTo>
                  <a:pt x="342138" y="329958"/>
                </a:lnTo>
                <a:lnTo>
                  <a:pt x="309727" y="330835"/>
                </a:lnTo>
                <a:lnTo>
                  <a:pt x="309359" y="330835"/>
                </a:lnTo>
                <a:lnTo>
                  <a:pt x="288480" y="329996"/>
                </a:lnTo>
                <a:lnTo>
                  <a:pt x="288480" y="350989"/>
                </a:lnTo>
                <a:lnTo>
                  <a:pt x="282638" y="361035"/>
                </a:lnTo>
                <a:lnTo>
                  <a:pt x="278168" y="371652"/>
                </a:lnTo>
                <a:lnTo>
                  <a:pt x="275374" y="382308"/>
                </a:lnTo>
                <a:lnTo>
                  <a:pt x="275259" y="382739"/>
                </a:lnTo>
                <a:lnTo>
                  <a:pt x="274078" y="394195"/>
                </a:lnTo>
                <a:lnTo>
                  <a:pt x="263652" y="399351"/>
                </a:lnTo>
                <a:lnTo>
                  <a:pt x="255714" y="407022"/>
                </a:lnTo>
                <a:lnTo>
                  <a:pt x="255422" y="407339"/>
                </a:lnTo>
                <a:lnTo>
                  <a:pt x="250177" y="417131"/>
                </a:lnTo>
                <a:lnTo>
                  <a:pt x="250075" y="417334"/>
                </a:lnTo>
                <a:lnTo>
                  <a:pt x="248158" y="428752"/>
                </a:lnTo>
                <a:lnTo>
                  <a:pt x="248158" y="433451"/>
                </a:lnTo>
                <a:lnTo>
                  <a:pt x="249161" y="437756"/>
                </a:lnTo>
                <a:lnTo>
                  <a:pt x="249250" y="438111"/>
                </a:lnTo>
                <a:lnTo>
                  <a:pt x="250685" y="442429"/>
                </a:lnTo>
                <a:lnTo>
                  <a:pt x="191300" y="448094"/>
                </a:lnTo>
                <a:lnTo>
                  <a:pt x="131838" y="454761"/>
                </a:lnTo>
                <a:lnTo>
                  <a:pt x="53759" y="464388"/>
                </a:lnTo>
                <a:lnTo>
                  <a:pt x="38760" y="452005"/>
                </a:lnTo>
                <a:lnTo>
                  <a:pt x="28562" y="435241"/>
                </a:lnTo>
                <a:lnTo>
                  <a:pt x="22682" y="416306"/>
                </a:lnTo>
                <a:lnTo>
                  <a:pt x="20878" y="399592"/>
                </a:lnTo>
                <a:lnTo>
                  <a:pt x="20967" y="392760"/>
                </a:lnTo>
                <a:lnTo>
                  <a:pt x="21628" y="383451"/>
                </a:lnTo>
                <a:lnTo>
                  <a:pt x="21704" y="382308"/>
                </a:lnTo>
                <a:lnTo>
                  <a:pt x="21755" y="381596"/>
                </a:lnTo>
                <a:lnTo>
                  <a:pt x="21882" y="379793"/>
                </a:lnTo>
                <a:lnTo>
                  <a:pt x="22009" y="377990"/>
                </a:lnTo>
                <a:lnTo>
                  <a:pt x="22136" y="376199"/>
                </a:lnTo>
                <a:lnTo>
                  <a:pt x="27432" y="357390"/>
                </a:lnTo>
                <a:lnTo>
                  <a:pt x="36182" y="341960"/>
                </a:lnTo>
                <a:lnTo>
                  <a:pt x="48006" y="330835"/>
                </a:lnTo>
                <a:lnTo>
                  <a:pt x="178168" y="343128"/>
                </a:lnTo>
                <a:lnTo>
                  <a:pt x="237197" y="347865"/>
                </a:lnTo>
                <a:lnTo>
                  <a:pt x="288480" y="350989"/>
                </a:lnTo>
                <a:lnTo>
                  <a:pt x="288480" y="329996"/>
                </a:lnTo>
                <a:lnTo>
                  <a:pt x="257429" y="328739"/>
                </a:lnTo>
                <a:lnTo>
                  <a:pt x="189738" y="323723"/>
                </a:lnTo>
                <a:lnTo>
                  <a:pt x="69138" y="312597"/>
                </a:lnTo>
                <a:lnTo>
                  <a:pt x="47282" y="310311"/>
                </a:lnTo>
                <a:lnTo>
                  <a:pt x="42240" y="310311"/>
                </a:lnTo>
                <a:lnTo>
                  <a:pt x="9791" y="345236"/>
                </a:lnTo>
                <a:lnTo>
                  <a:pt x="152" y="392760"/>
                </a:lnTo>
                <a:lnTo>
                  <a:pt x="38" y="394195"/>
                </a:lnTo>
                <a:lnTo>
                  <a:pt x="0" y="399592"/>
                </a:lnTo>
                <a:lnTo>
                  <a:pt x="2959" y="421551"/>
                </a:lnTo>
                <a:lnTo>
                  <a:pt x="3683" y="426618"/>
                </a:lnTo>
                <a:lnTo>
                  <a:pt x="13131" y="451078"/>
                </a:lnTo>
                <a:lnTo>
                  <a:pt x="13208" y="451307"/>
                </a:lnTo>
                <a:lnTo>
                  <a:pt x="27851" y="471055"/>
                </a:lnTo>
                <a:lnTo>
                  <a:pt x="46926" y="484555"/>
                </a:lnTo>
                <a:lnTo>
                  <a:pt x="48006" y="485279"/>
                </a:lnTo>
                <a:lnTo>
                  <a:pt x="52679" y="485279"/>
                </a:lnTo>
                <a:lnTo>
                  <a:pt x="192303" y="468426"/>
                </a:lnTo>
                <a:lnTo>
                  <a:pt x="233133" y="464388"/>
                </a:lnTo>
                <a:lnTo>
                  <a:pt x="257492" y="461987"/>
                </a:lnTo>
                <a:lnTo>
                  <a:pt x="258572" y="461987"/>
                </a:lnTo>
                <a:lnTo>
                  <a:pt x="248526" y="503275"/>
                </a:lnTo>
                <a:lnTo>
                  <a:pt x="247078" y="509028"/>
                </a:lnTo>
                <a:lnTo>
                  <a:pt x="250685" y="514794"/>
                </a:lnTo>
                <a:lnTo>
                  <a:pt x="256438" y="515518"/>
                </a:lnTo>
                <a:lnTo>
                  <a:pt x="257517" y="515518"/>
                </a:lnTo>
                <a:lnTo>
                  <a:pt x="257886" y="516229"/>
                </a:lnTo>
                <a:lnTo>
                  <a:pt x="263639" y="516229"/>
                </a:lnTo>
                <a:lnTo>
                  <a:pt x="267970" y="512991"/>
                </a:lnTo>
                <a:lnTo>
                  <a:pt x="269049" y="508317"/>
                </a:lnTo>
                <a:lnTo>
                  <a:pt x="279654" y="465112"/>
                </a:lnTo>
                <a:lnTo>
                  <a:pt x="279755" y="464731"/>
                </a:lnTo>
                <a:lnTo>
                  <a:pt x="279844" y="464388"/>
                </a:lnTo>
                <a:lnTo>
                  <a:pt x="281279" y="464388"/>
                </a:lnTo>
                <a:lnTo>
                  <a:pt x="282727" y="465112"/>
                </a:lnTo>
                <a:lnTo>
                  <a:pt x="287045" y="465112"/>
                </a:lnTo>
                <a:lnTo>
                  <a:pt x="297840" y="509028"/>
                </a:lnTo>
                <a:lnTo>
                  <a:pt x="298919" y="513715"/>
                </a:lnTo>
                <a:lnTo>
                  <a:pt x="302882" y="516597"/>
                </a:lnTo>
                <a:lnTo>
                  <a:pt x="309359" y="516597"/>
                </a:lnTo>
                <a:lnTo>
                  <a:pt x="310438" y="516229"/>
                </a:lnTo>
                <a:lnTo>
                  <a:pt x="315849" y="514794"/>
                </a:lnTo>
                <a:lnTo>
                  <a:pt x="319087" y="509397"/>
                </a:lnTo>
                <a:lnTo>
                  <a:pt x="318008" y="503631"/>
                </a:lnTo>
                <a:lnTo>
                  <a:pt x="308444" y="465112"/>
                </a:lnTo>
                <a:lnTo>
                  <a:pt x="308343" y="464731"/>
                </a:lnTo>
                <a:lnTo>
                  <a:pt x="308267" y="464388"/>
                </a:lnTo>
                <a:lnTo>
                  <a:pt x="307670" y="461987"/>
                </a:lnTo>
                <a:lnTo>
                  <a:pt x="307200" y="460070"/>
                </a:lnTo>
                <a:lnTo>
                  <a:pt x="310438" y="460070"/>
                </a:lnTo>
                <a:lnTo>
                  <a:pt x="355117" y="461987"/>
                </a:lnTo>
                <a:lnTo>
                  <a:pt x="413651" y="466737"/>
                </a:lnTo>
                <a:lnTo>
                  <a:pt x="475754" y="472833"/>
                </a:lnTo>
                <a:lnTo>
                  <a:pt x="569645" y="483108"/>
                </a:lnTo>
                <a:lnTo>
                  <a:pt x="575767" y="484555"/>
                </a:lnTo>
                <a:lnTo>
                  <a:pt x="581888" y="485635"/>
                </a:lnTo>
                <a:lnTo>
                  <a:pt x="587641" y="486359"/>
                </a:lnTo>
                <a:lnTo>
                  <a:pt x="593407" y="486359"/>
                </a:lnTo>
                <a:lnTo>
                  <a:pt x="611936" y="484708"/>
                </a:lnTo>
                <a:lnTo>
                  <a:pt x="629399" y="479882"/>
                </a:lnTo>
                <a:lnTo>
                  <a:pt x="645236" y="472084"/>
                </a:lnTo>
                <a:lnTo>
                  <a:pt x="654265" y="465112"/>
                </a:lnTo>
                <a:lnTo>
                  <a:pt x="658926" y="461518"/>
                </a:lnTo>
                <a:lnTo>
                  <a:pt x="663244" y="457200"/>
                </a:lnTo>
                <a:lnTo>
                  <a:pt x="663244" y="451078"/>
                </a:lnTo>
                <a:close/>
              </a:path>
            </a:pathLst>
          </a:custGeom>
          <a:solidFill>
            <a:srgbClr val="36337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/>
          <p:nvPr/>
        </p:nvSpPr>
        <p:spPr>
          <a:xfrm>
            <a:off x="4569485" y="6152400"/>
            <a:ext cx="74930" cy="23495"/>
          </a:xfrm>
          <a:custGeom>
            <a:avLst/>
            <a:gdLst/>
            <a:ahLst/>
            <a:cxnLst/>
            <a:rect l="l" t="t" r="r" b="b"/>
            <a:pathLst>
              <a:path w="74929" h="23495">
                <a:moveTo>
                  <a:pt x="64795" y="0"/>
                </a:moveTo>
                <a:lnTo>
                  <a:pt x="61912" y="0"/>
                </a:lnTo>
                <a:lnTo>
                  <a:pt x="9715" y="0"/>
                </a:lnTo>
                <a:lnTo>
                  <a:pt x="7556" y="355"/>
                </a:lnTo>
                <a:lnTo>
                  <a:pt x="3949" y="2514"/>
                </a:lnTo>
                <a:lnTo>
                  <a:pt x="2514" y="3962"/>
                </a:lnTo>
                <a:lnTo>
                  <a:pt x="1790" y="5753"/>
                </a:lnTo>
                <a:lnTo>
                  <a:pt x="711" y="7556"/>
                </a:lnTo>
                <a:lnTo>
                  <a:pt x="0" y="9359"/>
                </a:lnTo>
                <a:lnTo>
                  <a:pt x="0" y="13322"/>
                </a:lnTo>
                <a:lnTo>
                  <a:pt x="711" y="15481"/>
                </a:lnTo>
                <a:lnTo>
                  <a:pt x="1790" y="17284"/>
                </a:lnTo>
                <a:lnTo>
                  <a:pt x="2514" y="19075"/>
                </a:lnTo>
                <a:lnTo>
                  <a:pt x="3949" y="20523"/>
                </a:lnTo>
                <a:lnTo>
                  <a:pt x="5753" y="21602"/>
                </a:lnTo>
                <a:lnTo>
                  <a:pt x="9715" y="23037"/>
                </a:lnTo>
                <a:lnTo>
                  <a:pt x="64795" y="23037"/>
                </a:lnTo>
                <a:lnTo>
                  <a:pt x="74510" y="13322"/>
                </a:lnTo>
                <a:lnTo>
                  <a:pt x="74510" y="9359"/>
                </a:lnTo>
                <a:lnTo>
                  <a:pt x="73075" y="5753"/>
                </a:lnTo>
                <a:lnTo>
                  <a:pt x="71996" y="3962"/>
                </a:lnTo>
                <a:lnTo>
                  <a:pt x="70548" y="2514"/>
                </a:lnTo>
                <a:lnTo>
                  <a:pt x="66954" y="355"/>
                </a:lnTo>
                <a:lnTo>
                  <a:pt x="647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/>
          <p:nvPr/>
        </p:nvSpPr>
        <p:spPr>
          <a:xfrm>
            <a:off x="4380839" y="6005525"/>
            <a:ext cx="263525" cy="23495"/>
          </a:xfrm>
          <a:custGeom>
            <a:avLst/>
            <a:gdLst/>
            <a:ahLst/>
            <a:cxnLst/>
            <a:rect l="l" t="t" r="r" b="b"/>
            <a:pathLst>
              <a:path w="263525" h="23495">
                <a:moveTo>
                  <a:pt x="253441" y="0"/>
                </a:moveTo>
                <a:lnTo>
                  <a:pt x="250926" y="0"/>
                </a:lnTo>
                <a:lnTo>
                  <a:pt x="250558" y="355"/>
                </a:lnTo>
                <a:lnTo>
                  <a:pt x="8636" y="355"/>
                </a:lnTo>
                <a:lnTo>
                  <a:pt x="0" y="9715"/>
                </a:lnTo>
                <a:lnTo>
                  <a:pt x="0" y="13677"/>
                </a:lnTo>
                <a:lnTo>
                  <a:pt x="1435" y="17640"/>
                </a:lnTo>
                <a:lnTo>
                  <a:pt x="3962" y="20878"/>
                </a:lnTo>
                <a:lnTo>
                  <a:pt x="5765" y="21590"/>
                </a:lnTo>
                <a:lnTo>
                  <a:pt x="7200" y="22669"/>
                </a:lnTo>
                <a:lnTo>
                  <a:pt x="8636" y="23037"/>
                </a:lnTo>
                <a:lnTo>
                  <a:pt x="250558" y="23037"/>
                </a:lnTo>
                <a:lnTo>
                  <a:pt x="250926" y="23393"/>
                </a:lnTo>
                <a:lnTo>
                  <a:pt x="253441" y="23393"/>
                </a:lnTo>
                <a:lnTo>
                  <a:pt x="255600" y="22669"/>
                </a:lnTo>
                <a:lnTo>
                  <a:pt x="257403" y="21590"/>
                </a:lnTo>
                <a:lnTo>
                  <a:pt x="259194" y="20878"/>
                </a:lnTo>
                <a:lnTo>
                  <a:pt x="261721" y="17640"/>
                </a:lnTo>
                <a:lnTo>
                  <a:pt x="263156" y="13677"/>
                </a:lnTo>
                <a:lnTo>
                  <a:pt x="263156" y="9715"/>
                </a:lnTo>
                <a:lnTo>
                  <a:pt x="261721" y="5753"/>
                </a:lnTo>
                <a:lnTo>
                  <a:pt x="260642" y="4318"/>
                </a:lnTo>
                <a:lnTo>
                  <a:pt x="259194" y="2870"/>
                </a:lnTo>
                <a:lnTo>
                  <a:pt x="255600" y="711"/>
                </a:lnTo>
                <a:lnTo>
                  <a:pt x="2534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6" name="object 36" descr=""/>
          <p:cNvGrpSpPr/>
          <p:nvPr/>
        </p:nvGrpSpPr>
        <p:grpSpPr>
          <a:xfrm>
            <a:off x="4201198" y="5726925"/>
            <a:ext cx="509270" cy="635000"/>
            <a:chOff x="4201198" y="5726925"/>
            <a:chExt cx="509270" cy="635000"/>
          </a:xfrm>
        </p:grpSpPr>
        <p:sp>
          <p:nvSpPr>
            <p:cNvPr id="37" name="object 37" descr=""/>
            <p:cNvSpPr/>
            <p:nvPr/>
          </p:nvSpPr>
          <p:spPr>
            <a:xfrm>
              <a:off x="4201198" y="5726925"/>
              <a:ext cx="509270" cy="635000"/>
            </a:xfrm>
            <a:custGeom>
              <a:avLst/>
              <a:gdLst/>
              <a:ahLst/>
              <a:cxnLst/>
              <a:rect l="l" t="t" r="r" b="b"/>
              <a:pathLst>
                <a:path w="509270" h="635000">
                  <a:moveTo>
                    <a:pt x="442798" y="232511"/>
                  </a:moveTo>
                  <a:lnTo>
                    <a:pt x="433082" y="223151"/>
                  </a:lnTo>
                  <a:lnTo>
                    <a:pt x="190080" y="223151"/>
                  </a:lnTo>
                  <a:lnTo>
                    <a:pt x="179641" y="232511"/>
                  </a:lnTo>
                  <a:lnTo>
                    <a:pt x="179641" y="236829"/>
                  </a:lnTo>
                  <a:lnTo>
                    <a:pt x="188277" y="246189"/>
                  </a:lnTo>
                  <a:lnTo>
                    <a:pt x="433082" y="246189"/>
                  </a:lnTo>
                  <a:lnTo>
                    <a:pt x="442798" y="236829"/>
                  </a:lnTo>
                  <a:lnTo>
                    <a:pt x="442798" y="232511"/>
                  </a:lnTo>
                  <a:close/>
                </a:path>
                <a:path w="509270" h="635000">
                  <a:moveTo>
                    <a:pt x="442798" y="177076"/>
                  </a:moveTo>
                  <a:lnTo>
                    <a:pt x="441363" y="173113"/>
                  </a:lnTo>
                  <a:lnTo>
                    <a:pt x="440283" y="171310"/>
                  </a:lnTo>
                  <a:lnTo>
                    <a:pt x="438835" y="169875"/>
                  </a:lnTo>
                  <a:lnTo>
                    <a:pt x="437045" y="169151"/>
                  </a:lnTo>
                  <a:lnTo>
                    <a:pt x="435241" y="168071"/>
                  </a:lnTo>
                  <a:lnTo>
                    <a:pt x="433082" y="167360"/>
                  </a:lnTo>
                  <a:lnTo>
                    <a:pt x="190080" y="167360"/>
                  </a:lnTo>
                  <a:lnTo>
                    <a:pt x="186842" y="168071"/>
                  </a:lnTo>
                  <a:lnTo>
                    <a:pt x="185407" y="169151"/>
                  </a:lnTo>
                  <a:lnTo>
                    <a:pt x="183603" y="169875"/>
                  </a:lnTo>
                  <a:lnTo>
                    <a:pt x="182156" y="171310"/>
                  </a:lnTo>
                  <a:lnTo>
                    <a:pt x="181076" y="173113"/>
                  </a:lnTo>
                  <a:lnTo>
                    <a:pt x="179641" y="177076"/>
                  </a:lnTo>
                  <a:lnTo>
                    <a:pt x="179641" y="181038"/>
                  </a:lnTo>
                  <a:lnTo>
                    <a:pt x="188277" y="190398"/>
                  </a:lnTo>
                  <a:lnTo>
                    <a:pt x="190080" y="190398"/>
                  </a:lnTo>
                  <a:lnTo>
                    <a:pt x="430568" y="190398"/>
                  </a:lnTo>
                  <a:lnTo>
                    <a:pt x="430923" y="190754"/>
                  </a:lnTo>
                  <a:lnTo>
                    <a:pt x="433082" y="190754"/>
                  </a:lnTo>
                  <a:lnTo>
                    <a:pt x="442798" y="181038"/>
                  </a:lnTo>
                  <a:lnTo>
                    <a:pt x="442798" y="177076"/>
                  </a:lnTo>
                  <a:close/>
                </a:path>
                <a:path w="509270" h="635000">
                  <a:moveTo>
                    <a:pt x="442798" y="121640"/>
                  </a:moveTo>
                  <a:lnTo>
                    <a:pt x="433082" y="111912"/>
                  </a:lnTo>
                  <a:lnTo>
                    <a:pt x="190080" y="111912"/>
                  </a:lnTo>
                  <a:lnTo>
                    <a:pt x="179641" y="121640"/>
                  </a:lnTo>
                  <a:lnTo>
                    <a:pt x="179641" y="125590"/>
                  </a:lnTo>
                  <a:lnTo>
                    <a:pt x="181076" y="129197"/>
                  </a:lnTo>
                  <a:lnTo>
                    <a:pt x="182156" y="131000"/>
                  </a:lnTo>
                  <a:lnTo>
                    <a:pt x="183603" y="132435"/>
                  </a:lnTo>
                  <a:lnTo>
                    <a:pt x="188277" y="134950"/>
                  </a:lnTo>
                  <a:lnTo>
                    <a:pt x="190080" y="134950"/>
                  </a:lnTo>
                  <a:lnTo>
                    <a:pt x="433082" y="134950"/>
                  </a:lnTo>
                  <a:lnTo>
                    <a:pt x="442798" y="125590"/>
                  </a:lnTo>
                  <a:lnTo>
                    <a:pt x="442798" y="121640"/>
                  </a:lnTo>
                  <a:close/>
                </a:path>
                <a:path w="509270" h="635000">
                  <a:moveTo>
                    <a:pt x="508685" y="88900"/>
                  </a:moveTo>
                  <a:lnTo>
                    <a:pt x="496798" y="44450"/>
                  </a:lnTo>
                  <a:lnTo>
                    <a:pt x="478383" y="22872"/>
                  </a:lnTo>
                  <a:lnTo>
                    <a:pt x="474014" y="19050"/>
                  </a:lnTo>
                  <a:lnTo>
                    <a:pt x="464400" y="12700"/>
                  </a:lnTo>
                  <a:lnTo>
                    <a:pt x="453872" y="6350"/>
                  </a:lnTo>
                  <a:lnTo>
                    <a:pt x="431482" y="1282"/>
                  </a:lnTo>
                  <a:lnTo>
                    <a:pt x="419760" y="0"/>
                  </a:lnTo>
                  <a:lnTo>
                    <a:pt x="7556" y="0"/>
                  </a:lnTo>
                  <a:lnTo>
                    <a:pt x="3962" y="2540"/>
                  </a:lnTo>
                  <a:lnTo>
                    <a:pt x="2527" y="3822"/>
                  </a:lnTo>
                  <a:lnTo>
                    <a:pt x="355" y="7632"/>
                  </a:lnTo>
                  <a:lnTo>
                    <a:pt x="0" y="10172"/>
                  </a:lnTo>
                  <a:lnTo>
                    <a:pt x="0" y="133350"/>
                  </a:lnTo>
                  <a:lnTo>
                    <a:pt x="723" y="135890"/>
                  </a:lnTo>
                  <a:lnTo>
                    <a:pt x="2159" y="138430"/>
                  </a:lnTo>
                  <a:lnTo>
                    <a:pt x="3962" y="142240"/>
                  </a:lnTo>
                  <a:lnTo>
                    <a:pt x="6121" y="143522"/>
                  </a:lnTo>
                  <a:lnTo>
                    <a:pt x="9004" y="144780"/>
                  </a:lnTo>
                  <a:lnTo>
                    <a:pt x="11518" y="147332"/>
                  </a:lnTo>
                  <a:lnTo>
                    <a:pt x="75247" y="147332"/>
                  </a:lnTo>
                  <a:lnTo>
                    <a:pt x="78841" y="144780"/>
                  </a:lnTo>
                  <a:lnTo>
                    <a:pt x="80276" y="143522"/>
                  </a:lnTo>
                  <a:lnTo>
                    <a:pt x="81356" y="142240"/>
                  </a:lnTo>
                  <a:lnTo>
                    <a:pt x="82080" y="139700"/>
                  </a:lnTo>
                  <a:lnTo>
                    <a:pt x="82804" y="138430"/>
                  </a:lnTo>
                  <a:lnTo>
                    <a:pt x="82804" y="134632"/>
                  </a:lnTo>
                  <a:lnTo>
                    <a:pt x="81356" y="130822"/>
                  </a:lnTo>
                  <a:lnTo>
                    <a:pt x="80276" y="128282"/>
                  </a:lnTo>
                  <a:lnTo>
                    <a:pt x="78841" y="127000"/>
                  </a:lnTo>
                  <a:lnTo>
                    <a:pt x="75247" y="125730"/>
                  </a:lnTo>
                  <a:lnTo>
                    <a:pt x="73075" y="124472"/>
                  </a:lnTo>
                  <a:lnTo>
                    <a:pt x="22682" y="124472"/>
                  </a:lnTo>
                  <a:lnTo>
                    <a:pt x="22682" y="24130"/>
                  </a:lnTo>
                  <a:lnTo>
                    <a:pt x="64643" y="41922"/>
                  </a:lnTo>
                  <a:lnTo>
                    <a:pt x="92468" y="77482"/>
                  </a:lnTo>
                  <a:lnTo>
                    <a:pt x="98996" y="110490"/>
                  </a:lnTo>
                  <a:lnTo>
                    <a:pt x="98996" y="541032"/>
                  </a:lnTo>
                  <a:lnTo>
                    <a:pt x="99720" y="543572"/>
                  </a:lnTo>
                  <a:lnTo>
                    <a:pt x="100799" y="544830"/>
                  </a:lnTo>
                  <a:lnTo>
                    <a:pt x="102958" y="548640"/>
                  </a:lnTo>
                  <a:lnTo>
                    <a:pt x="106565" y="549922"/>
                  </a:lnTo>
                  <a:lnTo>
                    <a:pt x="108356" y="551180"/>
                  </a:lnTo>
                  <a:lnTo>
                    <a:pt x="158407" y="551180"/>
                  </a:lnTo>
                  <a:lnTo>
                    <a:pt x="126720" y="619772"/>
                  </a:lnTo>
                  <a:lnTo>
                    <a:pt x="125996" y="621030"/>
                  </a:lnTo>
                  <a:lnTo>
                    <a:pt x="125641" y="622300"/>
                  </a:lnTo>
                  <a:lnTo>
                    <a:pt x="125641" y="626122"/>
                  </a:lnTo>
                  <a:lnTo>
                    <a:pt x="127076" y="629932"/>
                  </a:lnTo>
                  <a:lnTo>
                    <a:pt x="127444" y="629932"/>
                  </a:lnTo>
                  <a:lnTo>
                    <a:pt x="127800" y="631190"/>
                  </a:lnTo>
                  <a:lnTo>
                    <a:pt x="130327" y="633730"/>
                  </a:lnTo>
                  <a:lnTo>
                    <a:pt x="131406" y="633730"/>
                  </a:lnTo>
                  <a:lnTo>
                    <a:pt x="135001" y="635000"/>
                  </a:lnTo>
                  <a:lnTo>
                    <a:pt x="139687" y="635000"/>
                  </a:lnTo>
                  <a:lnTo>
                    <a:pt x="220687" y="618490"/>
                  </a:lnTo>
                  <a:lnTo>
                    <a:pt x="222846" y="617232"/>
                  </a:lnTo>
                  <a:lnTo>
                    <a:pt x="223926" y="617232"/>
                  </a:lnTo>
                  <a:lnTo>
                    <a:pt x="225717" y="615950"/>
                  </a:lnTo>
                  <a:lnTo>
                    <a:pt x="227164" y="614680"/>
                  </a:lnTo>
                  <a:lnTo>
                    <a:pt x="228244" y="612140"/>
                  </a:lnTo>
                  <a:lnTo>
                    <a:pt x="229323" y="610882"/>
                  </a:lnTo>
                  <a:lnTo>
                    <a:pt x="229679" y="609600"/>
                  </a:lnTo>
                  <a:lnTo>
                    <a:pt x="229679" y="608330"/>
                  </a:lnTo>
                  <a:lnTo>
                    <a:pt x="229679" y="562622"/>
                  </a:lnTo>
                  <a:lnTo>
                    <a:pt x="229323" y="560082"/>
                  </a:lnTo>
                  <a:lnTo>
                    <a:pt x="227164" y="557530"/>
                  </a:lnTo>
                  <a:lnTo>
                    <a:pt x="225717" y="556272"/>
                  </a:lnTo>
                  <a:lnTo>
                    <a:pt x="220319" y="552450"/>
                  </a:lnTo>
                  <a:lnTo>
                    <a:pt x="216357" y="552450"/>
                  </a:lnTo>
                  <a:lnTo>
                    <a:pt x="214198" y="553732"/>
                  </a:lnTo>
                  <a:lnTo>
                    <a:pt x="210604" y="556272"/>
                  </a:lnTo>
                  <a:lnTo>
                    <a:pt x="209156" y="557530"/>
                  </a:lnTo>
                  <a:lnTo>
                    <a:pt x="208445" y="558800"/>
                  </a:lnTo>
                  <a:lnTo>
                    <a:pt x="207365" y="560082"/>
                  </a:lnTo>
                  <a:lnTo>
                    <a:pt x="206641" y="562622"/>
                  </a:lnTo>
                  <a:lnTo>
                    <a:pt x="206641" y="596900"/>
                  </a:lnTo>
                  <a:lnTo>
                    <a:pt x="156959" y="608330"/>
                  </a:lnTo>
                  <a:lnTo>
                    <a:pt x="192633" y="528332"/>
                  </a:lnTo>
                  <a:lnTo>
                    <a:pt x="195478" y="521982"/>
                  </a:lnTo>
                  <a:lnTo>
                    <a:pt x="201244" y="524522"/>
                  </a:lnTo>
                  <a:lnTo>
                    <a:pt x="207365" y="527050"/>
                  </a:lnTo>
                  <a:lnTo>
                    <a:pt x="220319" y="527050"/>
                  </a:lnTo>
                  <a:lnTo>
                    <a:pt x="223202" y="529590"/>
                  </a:lnTo>
                  <a:lnTo>
                    <a:pt x="224637" y="529590"/>
                  </a:lnTo>
                  <a:lnTo>
                    <a:pt x="225005" y="530872"/>
                  </a:lnTo>
                  <a:lnTo>
                    <a:pt x="226085" y="530872"/>
                  </a:lnTo>
                  <a:lnTo>
                    <a:pt x="227520" y="532130"/>
                  </a:lnTo>
                  <a:lnTo>
                    <a:pt x="228600" y="533400"/>
                  </a:lnTo>
                  <a:lnTo>
                    <a:pt x="235077" y="537222"/>
                  </a:lnTo>
                  <a:lnTo>
                    <a:pt x="242646" y="538480"/>
                  </a:lnTo>
                  <a:lnTo>
                    <a:pt x="257759" y="538480"/>
                  </a:lnTo>
                  <a:lnTo>
                    <a:pt x="265315" y="537222"/>
                  </a:lnTo>
                  <a:lnTo>
                    <a:pt x="271437" y="533400"/>
                  </a:lnTo>
                  <a:lnTo>
                    <a:pt x="272884" y="532130"/>
                  </a:lnTo>
                  <a:lnTo>
                    <a:pt x="273964" y="532130"/>
                  </a:lnTo>
                  <a:lnTo>
                    <a:pt x="275399" y="530872"/>
                  </a:lnTo>
                  <a:lnTo>
                    <a:pt x="275767" y="529590"/>
                  </a:lnTo>
                  <a:lnTo>
                    <a:pt x="276847" y="529590"/>
                  </a:lnTo>
                  <a:lnTo>
                    <a:pt x="280085" y="527050"/>
                  </a:lnTo>
                  <a:lnTo>
                    <a:pt x="293039" y="527050"/>
                  </a:lnTo>
                  <a:lnTo>
                    <a:pt x="299161" y="525780"/>
                  </a:lnTo>
                  <a:lnTo>
                    <a:pt x="304927" y="521982"/>
                  </a:lnTo>
                  <a:lnTo>
                    <a:pt x="343446" y="608330"/>
                  </a:lnTo>
                  <a:lnTo>
                    <a:pt x="293408" y="596900"/>
                  </a:lnTo>
                  <a:lnTo>
                    <a:pt x="293408" y="562622"/>
                  </a:lnTo>
                  <a:lnTo>
                    <a:pt x="291960" y="560082"/>
                  </a:lnTo>
                  <a:lnTo>
                    <a:pt x="290880" y="558800"/>
                  </a:lnTo>
                  <a:lnTo>
                    <a:pt x="289445" y="556272"/>
                  </a:lnTo>
                  <a:lnTo>
                    <a:pt x="287642" y="556272"/>
                  </a:lnTo>
                  <a:lnTo>
                    <a:pt x="286207" y="554990"/>
                  </a:lnTo>
                  <a:lnTo>
                    <a:pt x="284048" y="553732"/>
                  </a:lnTo>
                  <a:lnTo>
                    <a:pt x="280085" y="553732"/>
                  </a:lnTo>
                  <a:lnTo>
                    <a:pt x="277926" y="554990"/>
                  </a:lnTo>
                  <a:lnTo>
                    <a:pt x="276123" y="556272"/>
                  </a:lnTo>
                  <a:lnTo>
                    <a:pt x="274675" y="556272"/>
                  </a:lnTo>
                  <a:lnTo>
                    <a:pt x="273240" y="558800"/>
                  </a:lnTo>
                  <a:lnTo>
                    <a:pt x="271081" y="561340"/>
                  </a:lnTo>
                  <a:lnTo>
                    <a:pt x="270725" y="562622"/>
                  </a:lnTo>
                  <a:lnTo>
                    <a:pt x="270725" y="609600"/>
                  </a:lnTo>
                  <a:lnTo>
                    <a:pt x="271081" y="610882"/>
                  </a:lnTo>
                  <a:lnTo>
                    <a:pt x="272161" y="612140"/>
                  </a:lnTo>
                  <a:lnTo>
                    <a:pt x="273240" y="614680"/>
                  </a:lnTo>
                  <a:lnTo>
                    <a:pt x="274675" y="615950"/>
                  </a:lnTo>
                  <a:lnTo>
                    <a:pt x="276479" y="617232"/>
                  </a:lnTo>
                  <a:lnTo>
                    <a:pt x="277202" y="617232"/>
                  </a:lnTo>
                  <a:lnTo>
                    <a:pt x="278638" y="618490"/>
                  </a:lnTo>
                  <a:lnTo>
                    <a:pt x="279717" y="618490"/>
                  </a:lnTo>
                  <a:lnTo>
                    <a:pt x="360718" y="635000"/>
                  </a:lnTo>
                  <a:lnTo>
                    <a:pt x="367207" y="635000"/>
                  </a:lnTo>
                  <a:lnTo>
                    <a:pt x="370801" y="633730"/>
                  </a:lnTo>
                  <a:lnTo>
                    <a:pt x="372237" y="631190"/>
                  </a:lnTo>
                  <a:lnTo>
                    <a:pt x="374396" y="628650"/>
                  </a:lnTo>
                  <a:lnTo>
                    <a:pt x="374764" y="626122"/>
                  </a:lnTo>
                  <a:lnTo>
                    <a:pt x="374764" y="622300"/>
                  </a:lnTo>
                  <a:lnTo>
                    <a:pt x="374396" y="621030"/>
                  </a:lnTo>
                  <a:lnTo>
                    <a:pt x="373684" y="619772"/>
                  </a:lnTo>
                  <a:lnTo>
                    <a:pt x="368541" y="608330"/>
                  </a:lnTo>
                  <a:lnTo>
                    <a:pt x="329755" y="521982"/>
                  </a:lnTo>
                  <a:lnTo>
                    <a:pt x="326910" y="515632"/>
                  </a:lnTo>
                  <a:lnTo>
                    <a:pt x="322922" y="506730"/>
                  </a:lnTo>
                  <a:lnTo>
                    <a:pt x="323278" y="505472"/>
                  </a:lnTo>
                  <a:lnTo>
                    <a:pt x="323646" y="505472"/>
                  </a:lnTo>
                  <a:lnTo>
                    <a:pt x="324002" y="504190"/>
                  </a:lnTo>
                  <a:lnTo>
                    <a:pt x="325437" y="501650"/>
                  </a:lnTo>
                  <a:lnTo>
                    <a:pt x="326517" y="500380"/>
                  </a:lnTo>
                  <a:lnTo>
                    <a:pt x="327240" y="496582"/>
                  </a:lnTo>
                  <a:lnTo>
                    <a:pt x="327596" y="496582"/>
                  </a:lnTo>
                  <a:lnTo>
                    <a:pt x="328320" y="495300"/>
                  </a:lnTo>
                  <a:lnTo>
                    <a:pt x="328676" y="494030"/>
                  </a:lnTo>
                  <a:lnTo>
                    <a:pt x="330123" y="491490"/>
                  </a:lnTo>
                  <a:lnTo>
                    <a:pt x="331927" y="488950"/>
                  </a:lnTo>
                  <a:lnTo>
                    <a:pt x="334441" y="487680"/>
                  </a:lnTo>
                  <a:lnTo>
                    <a:pt x="339128" y="483882"/>
                  </a:lnTo>
                  <a:lnTo>
                    <a:pt x="343077" y="478790"/>
                  </a:lnTo>
                  <a:lnTo>
                    <a:pt x="346316" y="473722"/>
                  </a:lnTo>
                  <a:lnTo>
                    <a:pt x="349923" y="467372"/>
                  </a:lnTo>
                  <a:lnTo>
                    <a:pt x="352082" y="459740"/>
                  </a:lnTo>
                  <a:lnTo>
                    <a:pt x="352082" y="448322"/>
                  </a:lnTo>
                  <a:lnTo>
                    <a:pt x="351358" y="444500"/>
                  </a:lnTo>
                  <a:lnTo>
                    <a:pt x="349199" y="438150"/>
                  </a:lnTo>
                  <a:lnTo>
                    <a:pt x="348843" y="435622"/>
                  </a:lnTo>
                  <a:lnTo>
                    <a:pt x="348843" y="431800"/>
                  </a:lnTo>
                  <a:lnTo>
                    <a:pt x="349199" y="429272"/>
                  </a:lnTo>
                  <a:lnTo>
                    <a:pt x="349923" y="427990"/>
                  </a:lnTo>
                  <a:lnTo>
                    <a:pt x="351358" y="422922"/>
                  </a:lnTo>
                  <a:lnTo>
                    <a:pt x="352082" y="419100"/>
                  </a:lnTo>
                  <a:lnTo>
                    <a:pt x="352082" y="406400"/>
                  </a:lnTo>
                  <a:lnTo>
                    <a:pt x="331927" y="378472"/>
                  </a:lnTo>
                  <a:lnTo>
                    <a:pt x="330123" y="375932"/>
                  </a:lnTo>
                  <a:lnTo>
                    <a:pt x="328676" y="373380"/>
                  </a:lnTo>
                  <a:lnTo>
                    <a:pt x="328676" y="411480"/>
                  </a:lnTo>
                  <a:lnTo>
                    <a:pt x="328676" y="416572"/>
                  </a:lnTo>
                  <a:lnTo>
                    <a:pt x="328320" y="419100"/>
                  </a:lnTo>
                  <a:lnTo>
                    <a:pt x="327596" y="420382"/>
                  </a:lnTo>
                  <a:lnTo>
                    <a:pt x="326161" y="424180"/>
                  </a:lnTo>
                  <a:lnTo>
                    <a:pt x="325437" y="429272"/>
                  </a:lnTo>
                  <a:lnTo>
                    <a:pt x="325437" y="438150"/>
                  </a:lnTo>
                  <a:lnTo>
                    <a:pt x="326161" y="443230"/>
                  </a:lnTo>
                  <a:lnTo>
                    <a:pt x="327596" y="447040"/>
                  </a:lnTo>
                  <a:lnTo>
                    <a:pt x="328320" y="448322"/>
                  </a:lnTo>
                  <a:lnTo>
                    <a:pt x="328676" y="450850"/>
                  </a:lnTo>
                  <a:lnTo>
                    <a:pt x="328676" y="455930"/>
                  </a:lnTo>
                  <a:lnTo>
                    <a:pt x="327964" y="459740"/>
                  </a:lnTo>
                  <a:lnTo>
                    <a:pt x="326161" y="462280"/>
                  </a:lnTo>
                  <a:lnTo>
                    <a:pt x="324726" y="464832"/>
                  </a:lnTo>
                  <a:lnTo>
                    <a:pt x="322922" y="467372"/>
                  </a:lnTo>
                  <a:lnTo>
                    <a:pt x="320763" y="468630"/>
                  </a:lnTo>
                  <a:lnTo>
                    <a:pt x="315722" y="472440"/>
                  </a:lnTo>
                  <a:lnTo>
                    <a:pt x="311759" y="476250"/>
                  </a:lnTo>
                  <a:lnTo>
                    <a:pt x="308521" y="481330"/>
                  </a:lnTo>
                  <a:lnTo>
                    <a:pt x="307086" y="483882"/>
                  </a:lnTo>
                  <a:lnTo>
                    <a:pt x="305282" y="490232"/>
                  </a:lnTo>
                  <a:lnTo>
                    <a:pt x="304558" y="491490"/>
                  </a:lnTo>
                  <a:lnTo>
                    <a:pt x="293408" y="502932"/>
                  </a:lnTo>
                  <a:lnTo>
                    <a:pt x="279006" y="502932"/>
                  </a:lnTo>
                  <a:lnTo>
                    <a:pt x="271805" y="505472"/>
                  </a:lnTo>
                  <a:lnTo>
                    <a:pt x="265315" y="509282"/>
                  </a:lnTo>
                  <a:lnTo>
                    <a:pt x="264236" y="510540"/>
                  </a:lnTo>
                  <a:lnTo>
                    <a:pt x="262801" y="510540"/>
                  </a:lnTo>
                  <a:lnTo>
                    <a:pt x="261721" y="511822"/>
                  </a:lnTo>
                  <a:lnTo>
                    <a:pt x="260997" y="511822"/>
                  </a:lnTo>
                  <a:lnTo>
                    <a:pt x="260642" y="513080"/>
                  </a:lnTo>
                  <a:lnTo>
                    <a:pt x="259918" y="513080"/>
                  </a:lnTo>
                  <a:lnTo>
                    <a:pt x="257048" y="514350"/>
                  </a:lnTo>
                  <a:lnTo>
                    <a:pt x="253441" y="515632"/>
                  </a:lnTo>
                  <a:lnTo>
                    <a:pt x="246595" y="515632"/>
                  </a:lnTo>
                  <a:lnTo>
                    <a:pt x="240118" y="513080"/>
                  </a:lnTo>
                  <a:lnTo>
                    <a:pt x="239763" y="513080"/>
                  </a:lnTo>
                  <a:lnTo>
                    <a:pt x="239039" y="511822"/>
                  </a:lnTo>
                  <a:lnTo>
                    <a:pt x="238683" y="511822"/>
                  </a:lnTo>
                  <a:lnTo>
                    <a:pt x="237236" y="510540"/>
                  </a:lnTo>
                  <a:lnTo>
                    <a:pt x="236156" y="510540"/>
                  </a:lnTo>
                  <a:lnTo>
                    <a:pt x="234721" y="509282"/>
                  </a:lnTo>
                  <a:lnTo>
                    <a:pt x="228244" y="505472"/>
                  </a:lnTo>
                  <a:lnTo>
                    <a:pt x="221043" y="502932"/>
                  </a:lnTo>
                  <a:lnTo>
                    <a:pt x="206641" y="502932"/>
                  </a:lnTo>
                  <a:lnTo>
                    <a:pt x="200875" y="499122"/>
                  </a:lnTo>
                  <a:lnTo>
                    <a:pt x="198361" y="496582"/>
                  </a:lnTo>
                  <a:lnTo>
                    <a:pt x="196557" y="494030"/>
                  </a:lnTo>
                  <a:lnTo>
                    <a:pt x="195846" y="492772"/>
                  </a:lnTo>
                  <a:lnTo>
                    <a:pt x="195478" y="491490"/>
                  </a:lnTo>
                  <a:lnTo>
                    <a:pt x="194767" y="490232"/>
                  </a:lnTo>
                  <a:lnTo>
                    <a:pt x="177126" y="467372"/>
                  </a:lnTo>
                  <a:lnTo>
                    <a:pt x="175323" y="464832"/>
                  </a:lnTo>
                  <a:lnTo>
                    <a:pt x="174244" y="462280"/>
                  </a:lnTo>
                  <a:lnTo>
                    <a:pt x="172440" y="459740"/>
                  </a:lnTo>
                  <a:lnTo>
                    <a:pt x="171361" y="455930"/>
                  </a:lnTo>
                  <a:lnTo>
                    <a:pt x="171361" y="450850"/>
                  </a:lnTo>
                  <a:lnTo>
                    <a:pt x="171716" y="448322"/>
                  </a:lnTo>
                  <a:lnTo>
                    <a:pt x="172440" y="447040"/>
                  </a:lnTo>
                  <a:lnTo>
                    <a:pt x="173875" y="443230"/>
                  </a:lnTo>
                  <a:lnTo>
                    <a:pt x="174599" y="438150"/>
                  </a:lnTo>
                  <a:lnTo>
                    <a:pt x="174599" y="429272"/>
                  </a:lnTo>
                  <a:lnTo>
                    <a:pt x="173875" y="424180"/>
                  </a:lnTo>
                  <a:lnTo>
                    <a:pt x="172440" y="420382"/>
                  </a:lnTo>
                  <a:lnTo>
                    <a:pt x="171716" y="419100"/>
                  </a:lnTo>
                  <a:lnTo>
                    <a:pt x="171361" y="416572"/>
                  </a:lnTo>
                  <a:lnTo>
                    <a:pt x="171361" y="411480"/>
                  </a:lnTo>
                  <a:lnTo>
                    <a:pt x="172440" y="407682"/>
                  </a:lnTo>
                  <a:lnTo>
                    <a:pt x="175323" y="402590"/>
                  </a:lnTo>
                  <a:lnTo>
                    <a:pt x="177126" y="400050"/>
                  </a:lnTo>
                  <a:lnTo>
                    <a:pt x="179641" y="398780"/>
                  </a:lnTo>
                  <a:lnTo>
                    <a:pt x="184327" y="394982"/>
                  </a:lnTo>
                  <a:lnTo>
                    <a:pt x="194767" y="377190"/>
                  </a:lnTo>
                  <a:lnTo>
                    <a:pt x="195478" y="375932"/>
                  </a:lnTo>
                  <a:lnTo>
                    <a:pt x="210235" y="363232"/>
                  </a:lnTo>
                  <a:lnTo>
                    <a:pt x="221043" y="363232"/>
                  </a:lnTo>
                  <a:lnTo>
                    <a:pt x="228244" y="361950"/>
                  </a:lnTo>
                  <a:lnTo>
                    <a:pt x="234721" y="358140"/>
                  </a:lnTo>
                  <a:lnTo>
                    <a:pt x="236156" y="356882"/>
                  </a:lnTo>
                  <a:lnTo>
                    <a:pt x="237236" y="356882"/>
                  </a:lnTo>
                  <a:lnTo>
                    <a:pt x="238683" y="355600"/>
                  </a:lnTo>
                  <a:lnTo>
                    <a:pt x="239763" y="354330"/>
                  </a:lnTo>
                  <a:lnTo>
                    <a:pt x="243357" y="353072"/>
                  </a:lnTo>
                  <a:lnTo>
                    <a:pt x="246595" y="351790"/>
                  </a:lnTo>
                  <a:lnTo>
                    <a:pt x="253441" y="351790"/>
                  </a:lnTo>
                  <a:lnTo>
                    <a:pt x="259918" y="354330"/>
                  </a:lnTo>
                  <a:lnTo>
                    <a:pt x="260286" y="354330"/>
                  </a:lnTo>
                  <a:lnTo>
                    <a:pt x="261721" y="355600"/>
                  </a:lnTo>
                  <a:lnTo>
                    <a:pt x="262801" y="356882"/>
                  </a:lnTo>
                  <a:lnTo>
                    <a:pt x="264236" y="356882"/>
                  </a:lnTo>
                  <a:lnTo>
                    <a:pt x="265315" y="358140"/>
                  </a:lnTo>
                  <a:lnTo>
                    <a:pt x="271805" y="361950"/>
                  </a:lnTo>
                  <a:lnTo>
                    <a:pt x="279006" y="363232"/>
                  </a:lnTo>
                  <a:lnTo>
                    <a:pt x="290156" y="363232"/>
                  </a:lnTo>
                  <a:lnTo>
                    <a:pt x="293408" y="364490"/>
                  </a:lnTo>
                  <a:lnTo>
                    <a:pt x="304558" y="375932"/>
                  </a:lnTo>
                  <a:lnTo>
                    <a:pt x="305282" y="377190"/>
                  </a:lnTo>
                  <a:lnTo>
                    <a:pt x="322922" y="400050"/>
                  </a:lnTo>
                  <a:lnTo>
                    <a:pt x="324726" y="402590"/>
                  </a:lnTo>
                  <a:lnTo>
                    <a:pt x="326161" y="405130"/>
                  </a:lnTo>
                  <a:lnTo>
                    <a:pt x="327964" y="407682"/>
                  </a:lnTo>
                  <a:lnTo>
                    <a:pt x="328676" y="411480"/>
                  </a:lnTo>
                  <a:lnTo>
                    <a:pt x="328676" y="373380"/>
                  </a:lnTo>
                  <a:lnTo>
                    <a:pt x="328320" y="372122"/>
                  </a:lnTo>
                  <a:lnTo>
                    <a:pt x="327596" y="370840"/>
                  </a:lnTo>
                  <a:lnTo>
                    <a:pt x="327240" y="369582"/>
                  </a:lnTo>
                  <a:lnTo>
                    <a:pt x="325081" y="364490"/>
                  </a:lnTo>
                  <a:lnTo>
                    <a:pt x="323646" y="361950"/>
                  </a:lnTo>
                  <a:lnTo>
                    <a:pt x="319684" y="355600"/>
                  </a:lnTo>
                  <a:lnTo>
                    <a:pt x="316649" y="351790"/>
                  </a:lnTo>
                  <a:lnTo>
                    <a:pt x="314642" y="349250"/>
                  </a:lnTo>
                  <a:lnTo>
                    <a:pt x="308165" y="346722"/>
                  </a:lnTo>
                  <a:lnTo>
                    <a:pt x="301675" y="341630"/>
                  </a:lnTo>
                  <a:lnTo>
                    <a:pt x="294487" y="340372"/>
                  </a:lnTo>
                  <a:lnTo>
                    <a:pt x="283324" y="340372"/>
                  </a:lnTo>
                  <a:lnTo>
                    <a:pt x="279717" y="339090"/>
                  </a:lnTo>
                  <a:lnTo>
                    <a:pt x="276847" y="337832"/>
                  </a:lnTo>
                  <a:lnTo>
                    <a:pt x="276479" y="337832"/>
                  </a:lnTo>
                  <a:lnTo>
                    <a:pt x="275767" y="336550"/>
                  </a:lnTo>
                  <a:lnTo>
                    <a:pt x="275399" y="336550"/>
                  </a:lnTo>
                  <a:lnTo>
                    <a:pt x="272161" y="335280"/>
                  </a:lnTo>
                  <a:lnTo>
                    <a:pt x="265684" y="331482"/>
                  </a:lnTo>
                  <a:lnTo>
                    <a:pt x="258483" y="328930"/>
                  </a:lnTo>
                  <a:lnTo>
                    <a:pt x="242646" y="328930"/>
                  </a:lnTo>
                  <a:lnTo>
                    <a:pt x="235445" y="331482"/>
                  </a:lnTo>
                  <a:lnTo>
                    <a:pt x="228955" y="335280"/>
                  </a:lnTo>
                  <a:lnTo>
                    <a:pt x="227520" y="335280"/>
                  </a:lnTo>
                  <a:lnTo>
                    <a:pt x="225361" y="336550"/>
                  </a:lnTo>
                  <a:lnTo>
                    <a:pt x="224637" y="337832"/>
                  </a:lnTo>
                  <a:lnTo>
                    <a:pt x="223558" y="337832"/>
                  </a:lnTo>
                  <a:lnTo>
                    <a:pt x="220687" y="340372"/>
                  </a:lnTo>
                  <a:lnTo>
                    <a:pt x="206286" y="340372"/>
                  </a:lnTo>
                  <a:lnTo>
                    <a:pt x="199085" y="342900"/>
                  </a:lnTo>
                  <a:lnTo>
                    <a:pt x="186118" y="350532"/>
                  </a:lnTo>
                  <a:lnTo>
                    <a:pt x="180721" y="355600"/>
                  </a:lnTo>
                  <a:lnTo>
                    <a:pt x="174244" y="367030"/>
                  </a:lnTo>
                  <a:lnTo>
                    <a:pt x="173520" y="370840"/>
                  </a:lnTo>
                  <a:lnTo>
                    <a:pt x="172796" y="372122"/>
                  </a:lnTo>
                  <a:lnTo>
                    <a:pt x="172440" y="373380"/>
                  </a:lnTo>
                  <a:lnTo>
                    <a:pt x="171716" y="374650"/>
                  </a:lnTo>
                  <a:lnTo>
                    <a:pt x="170281" y="375932"/>
                  </a:lnTo>
                  <a:lnTo>
                    <a:pt x="168478" y="378472"/>
                  </a:lnTo>
                  <a:lnTo>
                    <a:pt x="166319" y="381000"/>
                  </a:lnTo>
                  <a:lnTo>
                    <a:pt x="161277" y="383540"/>
                  </a:lnTo>
                  <a:lnTo>
                    <a:pt x="157327" y="388632"/>
                  </a:lnTo>
                  <a:lnTo>
                    <a:pt x="154444" y="393700"/>
                  </a:lnTo>
                  <a:lnTo>
                    <a:pt x="150482" y="400050"/>
                  </a:lnTo>
                  <a:lnTo>
                    <a:pt x="148678" y="407682"/>
                  </a:lnTo>
                  <a:lnTo>
                    <a:pt x="148678" y="419100"/>
                  </a:lnTo>
                  <a:lnTo>
                    <a:pt x="149402" y="424180"/>
                  </a:lnTo>
                  <a:lnTo>
                    <a:pt x="151561" y="430530"/>
                  </a:lnTo>
                  <a:lnTo>
                    <a:pt x="151561" y="438150"/>
                  </a:lnTo>
                  <a:lnTo>
                    <a:pt x="150837" y="440690"/>
                  </a:lnTo>
                  <a:lnTo>
                    <a:pt x="149402" y="444500"/>
                  </a:lnTo>
                  <a:lnTo>
                    <a:pt x="148678" y="449580"/>
                  </a:lnTo>
                  <a:lnTo>
                    <a:pt x="148678" y="461022"/>
                  </a:lnTo>
                  <a:lnTo>
                    <a:pt x="150482" y="468630"/>
                  </a:lnTo>
                  <a:lnTo>
                    <a:pt x="154444" y="474980"/>
                  </a:lnTo>
                  <a:lnTo>
                    <a:pt x="157327" y="480072"/>
                  </a:lnTo>
                  <a:lnTo>
                    <a:pt x="161277" y="483882"/>
                  </a:lnTo>
                  <a:lnTo>
                    <a:pt x="166319" y="487680"/>
                  </a:lnTo>
                  <a:lnTo>
                    <a:pt x="168478" y="488950"/>
                  </a:lnTo>
                  <a:lnTo>
                    <a:pt x="170281" y="491490"/>
                  </a:lnTo>
                  <a:lnTo>
                    <a:pt x="172440" y="495300"/>
                  </a:lnTo>
                  <a:lnTo>
                    <a:pt x="172796" y="496582"/>
                  </a:lnTo>
                  <a:lnTo>
                    <a:pt x="173520" y="497840"/>
                  </a:lnTo>
                  <a:lnTo>
                    <a:pt x="174244" y="500380"/>
                  </a:lnTo>
                  <a:lnTo>
                    <a:pt x="175323" y="502932"/>
                  </a:lnTo>
                  <a:lnTo>
                    <a:pt x="176758" y="505472"/>
                  </a:lnTo>
                  <a:lnTo>
                    <a:pt x="177126" y="505472"/>
                  </a:lnTo>
                  <a:lnTo>
                    <a:pt x="177482" y="506730"/>
                  </a:lnTo>
                  <a:lnTo>
                    <a:pt x="177838" y="506730"/>
                  </a:lnTo>
                  <a:lnTo>
                    <a:pt x="168122" y="528332"/>
                  </a:lnTo>
                  <a:lnTo>
                    <a:pt x="122047" y="528332"/>
                  </a:lnTo>
                  <a:lnTo>
                    <a:pt x="122047" y="110490"/>
                  </a:lnTo>
                  <a:lnTo>
                    <a:pt x="121107" y="96532"/>
                  </a:lnTo>
                  <a:lnTo>
                    <a:pt x="107276" y="55880"/>
                  </a:lnTo>
                  <a:lnTo>
                    <a:pt x="80213" y="24130"/>
                  </a:lnTo>
                  <a:lnTo>
                    <a:pt x="78841" y="22872"/>
                  </a:lnTo>
                  <a:lnTo>
                    <a:pt x="419760" y="22872"/>
                  </a:lnTo>
                  <a:lnTo>
                    <a:pt x="460082" y="36830"/>
                  </a:lnTo>
                  <a:lnTo>
                    <a:pt x="483654" y="72390"/>
                  </a:lnTo>
                  <a:lnTo>
                    <a:pt x="486003" y="88900"/>
                  </a:lnTo>
                  <a:lnTo>
                    <a:pt x="486003" y="527050"/>
                  </a:lnTo>
                  <a:lnTo>
                    <a:pt x="369722" y="527050"/>
                  </a:lnTo>
                  <a:lnTo>
                    <a:pt x="367563" y="528332"/>
                  </a:lnTo>
                  <a:lnTo>
                    <a:pt x="363956" y="529590"/>
                  </a:lnTo>
                  <a:lnTo>
                    <a:pt x="361797" y="533400"/>
                  </a:lnTo>
                  <a:lnTo>
                    <a:pt x="360718" y="534682"/>
                  </a:lnTo>
                  <a:lnTo>
                    <a:pt x="360006" y="537222"/>
                  </a:lnTo>
                  <a:lnTo>
                    <a:pt x="360006" y="541032"/>
                  </a:lnTo>
                  <a:lnTo>
                    <a:pt x="360718" y="543572"/>
                  </a:lnTo>
                  <a:lnTo>
                    <a:pt x="361797" y="544830"/>
                  </a:lnTo>
                  <a:lnTo>
                    <a:pt x="363956" y="548640"/>
                  </a:lnTo>
                  <a:lnTo>
                    <a:pt x="367563" y="549922"/>
                  </a:lnTo>
                  <a:lnTo>
                    <a:pt x="369722" y="551180"/>
                  </a:lnTo>
                  <a:lnTo>
                    <a:pt x="499325" y="551180"/>
                  </a:lnTo>
                  <a:lnTo>
                    <a:pt x="501484" y="549922"/>
                  </a:lnTo>
                  <a:lnTo>
                    <a:pt x="502920" y="548640"/>
                  </a:lnTo>
                  <a:lnTo>
                    <a:pt x="504723" y="548640"/>
                  </a:lnTo>
                  <a:lnTo>
                    <a:pt x="506158" y="546100"/>
                  </a:lnTo>
                  <a:lnTo>
                    <a:pt x="508317" y="543572"/>
                  </a:lnTo>
                  <a:lnTo>
                    <a:pt x="508685" y="541032"/>
                  </a:lnTo>
                  <a:lnTo>
                    <a:pt x="508685" y="889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8" name="object 3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90555" y="6098400"/>
              <a:ext cx="122046" cy="122758"/>
            </a:xfrm>
            <a:prstGeom prst="rect">
              <a:avLst/>
            </a:prstGeom>
          </p:spPr>
        </p:pic>
      </p:grpSp>
      <p:pic>
        <p:nvPicPr>
          <p:cNvPr id="39" name="object 3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865676" y="3446640"/>
            <a:ext cx="661682" cy="610196"/>
          </a:xfrm>
          <a:prstGeom prst="rect">
            <a:avLst/>
          </a:prstGeom>
        </p:spPr>
      </p:pic>
      <p:pic>
        <p:nvPicPr>
          <p:cNvPr id="40" name="object 40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863517" y="6869633"/>
            <a:ext cx="665645" cy="648969"/>
          </a:xfrm>
          <a:prstGeom prst="rect">
            <a:avLst/>
          </a:prstGeom>
        </p:spPr>
      </p:pic>
      <p:sp>
        <p:nvSpPr>
          <p:cNvPr id="41" name="object 41" descr=""/>
          <p:cNvSpPr/>
          <p:nvPr/>
        </p:nvSpPr>
        <p:spPr>
          <a:xfrm>
            <a:off x="3269157" y="8014322"/>
            <a:ext cx="628650" cy="313690"/>
          </a:xfrm>
          <a:custGeom>
            <a:avLst/>
            <a:gdLst/>
            <a:ahLst/>
            <a:cxnLst/>
            <a:rect l="l" t="t" r="r" b="b"/>
            <a:pathLst>
              <a:path w="628650" h="313690">
                <a:moveTo>
                  <a:pt x="45720" y="232918"/>
                </a:moveTo>
                <a:lnTo>
                  <a:pt x="44297" y="228955"/>
                </a:lnTo>
                <a:lnTo>
                  <a:pt x="43916" y="227876"/>
                </a:lnTo>
                <a:lnTo>
                  <a:pt x="41046" y="223913"/>
                </a:lnTo>
                <a:lnTo>
                  <a:pt x="38150" y="220675"/>
                </a:lnTo>
                <a:lnTo>
                  <a:pt x="34556" y="217792"/>
                </a:lnTo>
                <a:lnTo>
                  <a:pt x="31686" y="216750"/>
                </a:lnTo>
                <a:lnTo>
                  <a:pt x="31686" y="232918"/>
                </a:lnTo>
                <a:lnTo>
                  <a:pt x="31686" y="295198"/>
                </a:lnTo>
                <a:lnTo>
                  <a:pt x="27368" y="299516"/>
                </a:lnTo>
                <a:lnTo>
                  <a:pt x="17640" y="299516"/>
                </a:lnTo>
                <a:lnTo>
                  <a:pt x="13677" y="295554"/>
                </a:lnTo>
                <a:lnTo>
                  <a:pt x="13677" y="232918"/>
                </a:lnTo>
                <a:lnTo>
                  <a:pt x="17640" y="228955"/>
                </a:lnTo>
                <a:lnTo>
                  <a:pt x="27368" y="228955"/>
                </a:lnTo>
                <a:lnTo>
                  <a:pt x="31686" y="232918"/>
                </a:lnTo>
                <a:lnTo>
                  <a:pt x="31686" y="216750"/>
                </a:lnTo>
                <a:lnTo>
                  <a:pt x="30607" y="216357"/>
                </a:lnTo>
                <a:lnTo>
                  <a:pt x="30607" y="185762"/>
                </a:lnTo>
                <a:lnTo>
                  <a:pt x="27000" y="182156"/>
                </a:lnTo>
                <a:lnTo>
                  <a:pt x="18364" y="182156"/>
                </a:lnTo>
                <a:lnTo>
                  <a:pt x="15125" y="185762"/>
                </a:lnTo>
                <a:lnTo>
                  <a:pt x="15125" y="216357"/>
                </a:lnTo>
                <a:lnTo>
                  <a:pt x="10807" y="217792"/>
                </a:lnTo>
                <a:lnTo>
                  <a:pt x="7200" y="220675"/>
                </a:lnTo>
                <a:lnTo>
                  <a:pt x="4318" y="223913"/>
                </a:lnTo>
                <a:lnTo>
                  <a:pt x="1447" y="227876"/>
                </a:lnTo>
                <a:lnTo>
                  <a:pt x="0" y="232918"/>
                </a:lnTo>
                <a:lnTo>
                  <a:pt x="0" y="290512"/>
                </a:lnTo>
                <a:lnTo>
                  <a:pt x="23037" y="313563"/>
                </a:lnTo>
                <a:lnTo>
                  <a:pt x="31889" y="311531"/>
                </a:lnTo>
                <a:lnTo>
                  <a:pt x="39103" y="306451"/>
                </a:lnTo>
                <a:lnTo>
                  <a:pt x="43649" y="299516"/>
                </a:lnTo>
                <a:lnTo>
                  <a:pt x="43942" y="299085"/>
                </a:lnTo>
                <a:lnTo>
                  <a:pt x="45643" y="290512"/>
                </a:lnTo>
                <a:lnTo>
                  <a:pt x="45720" y="232918"/>
                </a:lnTo>
                <a:close/>
              </a:path>
              <a:path w="628650" h="313690">
                <a:moveTo>
                  <a:pt x="628205" y="120243"/>
                </a:moveTo>
                <a:lnTo>
                  <a:pt x="626046" y="117360"/>
                </a:lnTo>
                <a:lnTo>
                  <a:pt x="623163" y="116281"/>
                </a:lnTo>
                <a:lnTo>
                  <a:pt x="599046" y="106934"/>
                </a:lnTo>
                <a:lnTo>
                  <a:pt x="599046" y="123482"/>
                </a:lnTo>
                <a:lnTo>
                  <a:pt x="506882" y="159118"/>
                </a:lnTo>
                <a:lnTo>
                  <a:pt x="506882" y="134632"/>
                </a:lnTo>
                <a:lnTo>
                  <a:pt x="505079" y="131762"/>
                </a:lnTo>
                <a:lnTo>
                  <a:pt x="491401" y="127139"/>
                </a:lnTo>
                <a:lnTo>
                  <a:pt x="491401" y="142913"/>
                </a:lnTo>
                <a:lnTo>
                  <a:pt x="491401" y="219240"/>
                </a:lnTo>
                <a:lnTo>
                  <a:pt x="491401" y="239763"/>
                </a:lnTo>
                <a:lnTo>
                  <a:pt x="491401" y="246595"/>
                </a:lnTo>
                <a:lnTo>
                  <a:pt x="487807" y="250913"/>
                </a:lnTo>
                <a:lnTo>
                  <a:pt x="445325" y="269633"/>
                </a:lnTo>
                <a:lnTo>
                  <a:pt x="390423" y="279590"/>
                </a:lnTo>
                <a:lnTo>
                  <a:pt x="325805" y="283311"/>
                </a:lnTo>
                <a:lnTo>
                  <a:pt x="313918" y="283311"/>
                </a:lnTo>
                <a:lnTo>
                  <a:pt x="283121" y="282244"/>
                </a:lnTo>
                <a:lnTo>
                  <a:pt x="282206" y="282244"/>
                </a:lnTo>
                <a:lnTo>
                  <a:pt x="222999" y="275221"/>
                </a:lnTo>
                <a:lnTo>
                  <a:pt x="176796" y="262661"/>
                </a:lnTo>
                <a:lnTo>
                  <a:pt x="151561" y="246595"/>
                </a:lnTo>
                <a:lnTo>
                  <a:pt x="151561" y="239763"/>
                </a:lnTo>
                <a:lnTo>
                  <a:pt x="186740" y="220091"/>
                </a:lnTo>
                <a:lnTo>
                  <a:pt x="224536" y="210731"/>
                </a:lnTo>
                <a:lnTo>
                  <a:pt x="287045" y="203619"/>
                </a:lnTo>
                <a:lnTo>
                  <a:pt x="321487" y="202679"/>
                </a:lnTo>
                <a:lnTo>
                  <a:pt x="355917" y="203619"/>
                </a:lnTo>
                <a:lnTo>
                  <a:pt x="418579" y="210731"/>
                </a:lnTo>
                <a:lnTo>
                  <a:pt x="456412" y="220091"/>
                </a:lnTo>
                <a:lnTo>
                  <a:pt x="491401" y="239763"/>
                </a:lnTo>
                <a:lnTo>
                  <a:pt x="491401" y="219240"/>
                </a:lnTo>
                <a:lnTo>
                  <a:pt x="483298" y="214312"/>
                </a:lnTo>
                <a:lnTo>
                  <a:pt x="473583" y="209753"/>
                </a:lnTo>
                <a:lnTo>
                  <a:pt x="462241" y="205524"/>
                </a:lnTo>
                <a:lnTo>
                  <a:pt x="452843" y="202679"/>
                </a:lnTo>
                <a:lnTo>
                  <a:pt x="449287" y="201599"/>
                </a:lnTo>
                <a:lnTo>
                  <a:pt x="421665" y="195554"/>
                </a:lnTo>
                <a:lnTo>
                  <a:pt x="390639" y="191033"/>
                </a:lnTo>
                <a:lnTo>
                  <a:pt x="356984" y="188188"/>
                </a:lnTo>
                <a:lnTo>
                  <a:pt x="321487" y="187198"/>
                </a:lnTo>
                <a:lnTo>
                  <a:pt x="285965" y="188188"/>
                </a:lnTo>
                <a:lnTo>
                  <a:pt x="221284" y="195554"/>
                </a:lnTo>
                <a:lnTo>
                  <a:pt x="180873" y="205524"/>
                </a:lnTo>
                <a:lnTo>
                  <a:pt x="151561" y="219240"/>
                </a:lnTo>
                <a:lnTo>
                  <a:pt x="151561" y="159118"/>
                </a:lnTo>
                <a:lnTo>
                  <a:pt x="151561" y="142913"/>
                </a:lnTo>
                <a:lnTo>
                  <a:pt x="193040" y="129425"/>
                </a:lnTo>
                <a:lnTo>
                  <a:pt x="235305" y="119748"/>
                </a:lnTo>
                <a:lnTo>
                  <a:pt x="278168" y="113919"/>
                </a:lnTo>
                <a:lnTo>
                  <a:pt x="321487" y="111963"/>
                </a:lnTo>
                <a:lnTo>
                  <a:pt x="364934" y="113919"/>
                </a:lnTo>
                <a:lnTo>
                  <a:pt x="407784" y="119748"/>
                </a:lnTo>
                <a:lnTo>
                  <a:pt x="449961" y="129425"/>
                </a:lnTo>
                <a:lnTo>
                  <a:pt x="491401" y="142913"/>
                </a:lnTo>
                <a:lnTo>
                  <a:pt x="491401" y="127139"/>
                </a:lnTo>
                <a:lnTo>
                  <a:pt x="441693" y="111963"/>
                </a:lnTo>
                <a:lnTo>
                  <a:pt x="367677" y="98945"/>
                </a:lnTo>
                <a:lnTo>
                  <a:pt x="321487" y="96837"/>
                </a:lnTo>
                <a:lnTo>
                  <a:pt x="275272" y="98945"/>
                </a:lnTo>
                <a:lnTo>
                  <a:pt x="229679" y="105257"/>
                </a:lnTo>
                <a:lnTo>
                  <a:pt x="184886" y="115836"/>
                </a:lnTo>
                <a:lnTo>
                  <a:pt x="141122" y="130683"/>
                </a:lnTo>
                <a:lnTo>
                  <a:pt x="136080" y="134632"/>
                </a:lnTo>
                <a:lnTo>
                  <a:pt x="136080" y="159118"/>
                </a:lnTo>
                <a:lnTo>
                  <a:pt x="72732" y="134632"/>
                </a:lnTo>
                <a:lnTo>
                  <a:pt x="43916" y="123482"/>
                </a:lnTo>
                <a:lnTo>
                  <a:pt x="321487" y="15836"/>
                </a:lnTo>
                <a:lnTo>
                  <a:pt x="599046" y="123482"/>
                </a:lnTo>
                <a:lnTo>
                  <a:pt x="599046" y="106934"/>
                </a:lnTo>
                <a:lnTo>
                  <a:pt x="364236" y="15836"/>
                </a:lnTo>
                <a:lnTo>
                  <a:pt x="324358" y="355"/>
                </a:lnTo>
                <a:lnTo>
                  <a:pt x="323278" y="0"/>
                </a:lnTo>
                <a:lnTo>
                  <a:pt x="319684" y="0"/>
                </a:lnTo>
                <a:lnTo>
                  <a:pt x="318604" y="355"/>
                </a:lnTo>
                <a:lnTo>
                  <a:pt x="19799" y="116281"/>
                </a:lnTo>
                <a:lnTo>
                  <a:pt x="16903" y="117360"/>
                </a:lnTo>
                <a:lnTo>
                  <a:pt x="15125" y="120243"/>
                </a:lnTo>
                <a:lnTo>
                  <a:pt x="15125" y="152641"/>
                </a:lnTo>
                <a:lnTo>
                  <a:pt x="18364" y="155879"/>
                </a:lnTo>
                <a:lnTo>
                  <a:pt x="27000" y="155879"/>
                </a:lnTo>
                <a:lnTo>
                  <a:pt x="30607" y="152641"/>
                </a:lnTo>
                <a:lnTo>
                  <a:pt x="30607" y="134632"/>
                </a:lnTo>
                <a:lnTo>
                  <a:pt x="86042" y="156235"/>
                </a:lnTo>
                <a:lnTo>
                  <a:pt x="91440" y="158394"/>
                </a:lnTo>
                <a:lnTo>
                  <a:pt x="136080" y="175679"/>
                </a:lnTo>
                <a:lnTo>
                  <a:pt x="136080" y="243001"/>
                </a:lnTo>
                <a:lnTo>
                  <a:pt x="169202" y="276263"/>
                </a:lnTo>
                <a:lnTo>
                  <a:pt x="219214" y="290207"/>
                </a:lnTo>
                <a:lnTo>
                  <a:pt x="278777" y="297459"/>
                </a:lnTo>
                <a:lnTo>
                  <a:pt x="311404" y="298792"/>
                </a:lnTo>
                <a:lnTo>
                  <a:pt x="324726" y="298792"/>
                </a:lnTo>
                <a:lnTo>
                  <a:pt x="391998" y="294843"/>
                </a:lnTo>
                <a:lnTo>
                  <a:pt x="449287" y="284403"/>
                </a:lnTo>
                <a:lnTo>
                  <a:pt x="452907" y="283311"/>
                </a:lnTo>
                <a:lnTo>
                  <a:pt x="462292" y="280492"/>
                </a:lnTo>
                <a:lnTo>
                  <a:pt x="498373" y="261239"/>
                </a:lnTo>
                <a:lnTo>
                  <a:pt x="506882" y="243001"/>
                </a:lnTo>
                <a:lnTo>
                  <a:pt x="506882" y="219240"/>
                </a:lnTo>
                <a:lnTo>
                  <a:pt x="506882" y="175679"/>
                </a:lnTo>
                <a:lnTo>
                  <a:pt x="535317" y="164871"/>
                </a:lnTo>
                <a:lnTo>
                  <a:pt x="537476" y="163791"/>
                </a:lnTo>
                <a:lnTo>
                  <a:pt x="547204" y="160197"/>
                </a:lnTo>
                <a:lnTo>
                  <a:pt x="549897" y="159118"/>
                </a:lnTo>
                <a:lnTo>
                  <a:pt x="554405" y="157314"/>
                </a:lnTo>
                <a:lnTo>
                  <a:pt x="623163" y="130683"/>
                </a:lnTo>
                <a:lnTo>
                  <a:pt x="626046" y="129603"/>
                </a:lnTo>
                <a:lnTo>
                  <a:pt x="628205" y="126720"/>
                </a:lnTo>
                <a:lnTo>
                  <a:pt x="628205" y="120243"/>
                </a:lnTo>
                <a:close/>
              </a:path>
            </a:pathLst>
          </a:custGeom>
          <a:solidFill>
            <a:srgbClr val="36337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 descr=""/>
          <p:cNvSpPr/>
          <p:nvPr/>
        </p:nvSpPr>
        <p:spPr>
          <a:xfrm>
            <a:off x="3297605" y="7886877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5" h="45084">
                <a:moveTo>
                  <a:pt x="22313" y="0"/>
                </a:moveTo>
                <a:lnTo>
                  <a:pt x="19584" y="9869"/>
                </a:lnTo>
                <a:lnTo>
                  <a:pt x="15338" y="16025"/>
                </a:lnTo>
                <a:lnTo>
                  <a:pt x="9001" y="19750"/>
                </a:lnTo>
                <a:lnTo>
                  <a:pt x="0" y="22326"/>
                </a:lnTo>
                <a:lnTo>
                  <a:pt x="9001" y="24495"/>
                </a:lnTo>
                <a:lnTo>
                  <a:pt x="15338" y="28082"/>
                </a:lnTo>
                <a:lnTo>
                  <a:pt x="19584" y="34370"/>
                </a:lnTo>
                <a:lnTo>
                  <a:pt x="22313" y="44640"/>
                </a:lnTo>
                <a:lnTo>
                  <a:pt x="24689" y="34320"/>
                </a:lnTo>
                <a:lnTo>
                  <a:pt x="28347" y="27949"/>
                </a:lnTo>
                <a:lnTo>
                  <a:pt x="34570" y="24345"/>
                </a:lnTo>
                <a:lnTo>
                  <a:pt x="44640" y="22326"/>
                </a:lnTo>
                <a:lnTo>
                  <a:pt x="34570" y="19750"/>
                </a:lnTo>
                <a:lnTo>
                  <a:pt x="28347" y="16025"/>
                </a:lnTo>
                <a:lnTo>
                  <a:pt x="24689" y="9869"/>
                </a:lnTo>
                <a:lnTo>
                  <a:pt x="22313" y="0"/>
                </a:lnTo>
                <a:close/>
              </a:path>
            </a:pathLst>
          </a:custGeom>
          <a:solidFill>
            <a:srgbClr val="363372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3" name="object 43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946677" y="8058963"/>
            <a:ext cx="71285" cy="71272"/>
          </a:xfrm>
          <a:prstGeom prst="rect">
            <a:avLst/>
          </a:prstGeom>
        </p:spPr>
      </p:pic>
      <p:sp>
        <p:nvSpPr>
          <p:cNvPr id="44" name="object 44" descr=""/>
          <p:cNvSpPr/>
          <p:nvPr/>
        </p:nvSpPr>
        <p:spPr>
          <a:xfrm>
            <a:off x="3831120" y="7914602"/>
            <a:ext cx="45085" cy="44450"/>
          </a:xfrm>
          <a:custGeom>
            <a:avLst/>
            <a:gdLst/>
            <a:ahLst/>
            <a:cxnLst/>
            <a:rect l="l" t="t" r="r" b="b"/>
            <a:pathLst>
              <a:path w="45085" h="44450">
                <a:moveTo>
                  <a:pt x="22313" y="0"/>
                </a:moveTo>
                <a:lnTo>
                  <a:pt x="19741" y="9862"/>
                </a:lnTo>
                <a:lnTo>
                  <a:pt x="15481" y="16014"/>
                </a:lnTo>
                <a:lnTo>
                  <a:pt x="9058" y="19738"/>
                </a:lnTo>
                <a:lnTo>
                  <a:pt x="0" y="22313"/>
                </a:lnTo>
                <a:lnTo>
                  <a:pt x="9058" y="24484"/>
                </a:lnTo>
                <a:lnTo>
                  <a:pt x="15481" y="28035"/>
                </a:lnTo>
                <a:lnTo>
                  <a:pt x="19741" y="34215"/>
                </a:lnTo>
                <a:lnTo>
                  <a:pt x="22313" y="44272"/>
                </a:lnTo>
                <a:lnTo>
                  <a:pt x="24689" y="34163"/>
                </a:lnTo>
                <a:lnTo>
                  <a:pt x="28347" y="27897"/>
                </a:lnTo>
                <a:lnTo>
                  <a:pt x="34570" y="24328"/>
                </a:lnTo>
                <a:lnTo>
                  <a:pt x="44640" y="22313"/>
                </a:lnTo>
                <a:lnTo>
                  <a:pt x="34570" y="19738"/>
                </a:lnTo>
                <a:lnTo>
                  <a:pt x="28347" y="16014"/>
                </a:lnTo>
                <a:lnTo>
                  <a:pt x="24689" y="9862"/>
                </a:lnTo>
                <a:lnTo>
                  <a:pt x="22313" y="0"/>
                </a:lnTo>
                <a:close/>
              </a:path>
            </a:pathLst>
          </a:custGeom>
          <a:solidFill>
            <a:srgbClr val="363372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5" name="object 45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758044" y="8317801"/>
            <a:ext cx="81000" cy="80632"/>
          </a:xfrm>
          <a:prstGeom prst="rect">
            <a:avLst/>
          </a:prstGeom>
        </p:spPr>
      </p:pic>
      <p:pic>
        <p:nvPicPr>
          <p:cNvPr id="46" name="object 46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136684" y="8129879"/>
            <a:ext cx="67678" cy="67322"/>
          </a:xfrm>
          <a:prstGeom prst="rect">
            <a:avLst/>
          </a:prstGeom>
        </p:spPr>
      </p:pic>
      <p:sp>
        <p:nvSpPr>
          <p:cNvPr id="47" name="object 47" descr=""/>
          <p:cNvSpPr/>
          <p:nvPr/>
        </p:nvSpPr>
        <p:spPr>
          <a:xfrm>
            <a:off x="3414953" y="8380806"/>
            <a:ext cx="52069" cy="52069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25920" y="0"/>
                </a:moveTo>
                <a:lnTo>
                  <a:pt x="22783" y="11490"/>
                </a:lnTo>
                <a:lnTo>
                  <a:pt x="17822" y="18759"/>
                </a:lnTo>
                <a:lnTo>
                  <a:pt x="10431" y="23126"/>
                </a:lnTo>
                <a:lnTo>
                  <a:pt x="0" y="25908"/>
                </a:lnTo>
                <a:lnTo>
                  <a:pt x="10431" y="28597"/>
                </a:lnTo>
                <a:lnTo>
                  <a:pt x="17822" y="32800"/>
                </a:lnTo>
                <a:lnTo>
                  <a:pt x="22783" y="40038"/>
                </a:lnTo>
                <a:lnTo>
                  <a:pt x="25920" y="51828"/>
                </a:lnTo>
                <a:lnTo>
                  <a:pt x="28604" y="39986"/>
                </a:lnTo>
                <a:lnTo>
                  <a:pt x="32769" y="32662"/>
                </a:lnTo>
                <a:lnTo>
                  <a:pt x="39901" y="28441"/>
                </a:lnTo>
                <a:lnTo>
                  <a:pt x="51485" y="25908"/>
                </a:lnTo>
                <a:lnTo>
                  <a:pt x="39901" y="23126"/>
                </a:lnTo>
                <a:lnTo>
                  <a:pt x="32769" y="18759"/>
                </a:lnTo>
                <a:lnTo>
                  <a:pt x="28604" y="11490"/>
                </a:lnTo>
                <a:lnTo>
                  <a:pt x="25920" y="0"/>
                </a:lnTo>
                <a:close/>
              </a:path>
            </a:pathLst>
          </a:custGeom>
          <a:solidFill>
            <a:srgbClr val="36337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 descr=""/>
          <p:cNvSpPr/>
          <p:nvPr/>
        </p:nvSpPr>
        <p:spPr>
          <a:xfrm>
            <a:off x="3575875" y="7881480"/>
            <a:ext cx="15875" cy="81915"/>
          </a:xfrm>
          <a:custGeom>
            <a:avLst/>
            <a:gdLst/>
            <a:ahLst/>
            <a:cxnLst/>
            <a:rect l="l" t="t" r="r" b="b"/>
            <a:pathLst>
              <a:path w="15875" h="81915">
                <a:moveTo>
                  <a:pt x="11887" y="0"/>
                </a:moveTo>
                <a:lnTo>
                  <a:pt x="3606" y="0"/>
                </a:lnTo>
                <a:lnTo>
                  <a:pt x="0" y="3594"/>
                </a:lnTo>
                <a:lnTo>
                  <a:pt x="0" y="7556"/>
                </a:lnTo>
                <a:lnTo>
                  <a:pt x="0" y="77762"/>
                </a:lnTo>
                <a:lnTo>
                  <a:pt x="3606" y="81356"/>
                </a:lnTo>
                <a:lnTo>
                  <a:pt x="11887" y="81356"/>
                </a:lnTo>
                <a:lnTo>
                  <a:pt x="15481" y="77762"/>
                </a:lnTo>
                <a:lnTo>
                  <a:pt x="15481" y="3594"/>
                </a:lnTo>
                <a:lnTo>
                  <a:pt x="11887" y="0"/>
                </a:lnTo>
                <a:close/>
              </a:path>
            </a:pathLst>
          </a:custGeom>
          <a:solidFill>
            <a:srgbClr val="36337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 descr=""/>
          <p:cNvSpPr/>
          <p:nvPr/>
        </p:nvSpPr>
        <p:spPr>
          <a:xfrm>
            <a:off x="3660114" y="7929359"/>
            <a:ext cx="114300" cy="108585"/>
          </a:xfrm>
          <a:custGeom>
            <a:avLst/>
            <a:gdLst/>
            <a:ahLst/>
            <a:cxnLst/>
            <a:rect l="l" t="t" r="r" b="b"/>
            <a:pathLst>
              <a:path w="114300" h="108584">
                <a:moveTo>
                  <a:pt x="38163" y="8280"/>
                </a:moveTo>
                <a:lnTo>
                  <a:pt x="36728" y="3606"/>
                </a:lnTo>
                <a:lnTo>
                  <a:pt x="32766" y="1803"/>
                </a:lnTo>
                <a:lnTo>
                  <a:pt x="29159" y="0"/>
                </a:lnTo>
                <a:lnTo>
                  <a:pt x="24485" y="1435"/>
                </a:lnTo>
                <a:lnTo>
                  <a:pt x="22682" y="5397"/>
                </a:lnTo>
                <a:lnTo>
                  <a:pt x="2171" y="46799"/>
                </a:lnTo>
                <a:lnTo>
                  <a:pt x="0" y="50761"/>
                </a:lnTo>
                <a:lnTo>
                  <a:pt x="1803" y="55435"/>
                </a:lnTo>
                <a:lnTo>
                  <a:pt x="5410" y="57238"/>
                </a:lnTo>
                <a:lnTo>
                  <a:pt x="9359" y="59042"/>
                </a:lnTo>
                <a:lnTo>
                  <a:pt x="13690" y="57594"/>
                </a:lnTo>
                <a:lnTo>
                  <a:pt x="15481" y="53644"/>
                </a:lnTo>
                <a:lnTo>
                  <a:pt x="38163" y="8280"/>
                </a:lnTo>
                <a:close/>
              </a:path>
              <a:path w="114300" h="108584">
                <a:moveTo>
                  <a:pt x="113766" y="69837"/>
                </a:moveTo>
                <a:lnTo>
                  <a:pt x="110883" y="66954"/>
                </a:lnTo>
                <a:lnTo>
                  <a:pt x="107645" y="64084"/>
                </a:lnTo>
                <a:lnTo>
                  <a:pt x="102971" y="63715"/>
                </a:lnTo>
                <a:lnTo>
                  <a:pt x="100088" y="66598"/>
                </a:lnTo>
                <a:lnTo>
                  <a:pt x="71285" y="94678"/>
                </a:lnTo>
                <a:lnTo>
                  <a:pt x="68402" y="97561"/>
                </a:lnTo>
                <a:lnTo>
                  <a:pt x="68046" y="102235"/>
                </a:lnTo>
                <a:lnTo>
                  <a:pt x="74168" y="108356"/>
                </a:lnTo>
                <a:lnTo>
                  <a:pt x="78841" y="108356"/>
                </a:lnTo>
                <a:lnTo>
                  <a:pt x="81724" y="105486"/>
                </a:lnTo>
                <a:lnTo>
                  <a:pt x="110528" y="77762"/>
                </a:lnTo>
                <a:lnTo>
                  <a:pt x="113411" y="74879"/>
                </a:lnTo>
                <a:lnTo>
                  <a:pt x="113766" y="69837"/>
                </a:lnTo>
                <a:close/>
              </a:path>
            </a:pathLst>
          </a:custGeom>
          <a:solidFill>
            <a:srgbClr val="36337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 descr=""/>
          <p:cNvSpPr/>
          <p:nvPr/>
        </p:nvSpPr>
        <p:spPr>
          <a:xfrm>
            <a:off x="3392640" y="7929359"/>
            <a:ext cx="113664" cy="108585"/>
          </a:xfrm>
          <a:custGeom>
            <a:avLst/>
            <a:gdLst/>
            <a:ahLst/>
            <a:cxnLst/>
            <a:rect l="l" t="t" r="r" b="b"/>
            <a:pathLst>
              <a:path w="113664" h="108584">
                <a:moveTo>
                  <a:pt x="45364" y="97561"/>
                </a:moveTo>
                <a:lnTo>
                  <a:pt x="42125" y="94678"/>
                </a:lnTo>
                <a:lnTo>
                  <a:pt x="13677" y="66598"/>
                </a:lnTo>
                <a:lnTo>
                  <a:pt x="10439" y="63715"/>
                </a:lnTo>
                <a:lnTo>
                  <a:pt x="5765" y="64084"/>
                </a:lnTo>
                <a:lnTo>
                  <a:pt x="0" y="69837"/>
                </a:lnTo>
                <a:lnTo>
                  <a:pt x="0" y="74879"/>
                </a:lnTo>
                <a:lnTo>
                  <a:pt x="2882" y="77762"/>
                </a:lnTo>
                <a:lnTo>
                  <a:pt x="31673" y="105486"/>
                </a:lnTo>
                <a:lnTo>
                  <a:pt x="34556" y="108356"/>
                </a:lnTo>
                <a:lnTo>
                  <a:pt x="39598" y="108356"/>
                </a:lnTo>
                <a:lnTo>
                  <a:pt x="42481" y="105486"/>
                </a:lnTo>
                <a:lnTo>
                  <a:pt x="45364" y="102235"/>
                </a:lnTo>
                <a:lnTo>
                  <a:pt x="45364" y="97561"/>
                </a:lnTo>
                <a:close/>
              </a:path>
              <a:path w="113664" h="108584">
                <a:moveTo>
                  <a:pt x="113398" y="50761"/>
                </a:moveTo>
                <a:lnTo>
                  <a:pt x="111594" y="46799"/>
                </a:lnTo>
                <a:lnTo>
                  <a:pt x="90716" y="5397"/>
                </a:lnTo>
                <a:lnTo>
                  <a:pt x="88925" y="1435"/>
                </a:lnTo>
                <a:lnTo>
                  <a:pt x="84594" y="0"/>
                </a:lnTo>
                <a:lnTo>
                  <a:pt x="80645" y="1803"/>
                </a:lnTo>
                <a:lnTo>
                  <a:pt x="77038" y="3606"/>
                </a:lnTo>
                <a:lnTo>
                  <a:pt x="75234" y="8280"/>
                </a:lnTo>
                <a:lnTo>
                  <a:pt x="77393" y="11874"/>
                </a:lnTo>
                <a:lnTo>
                  <a:pt x="97917" y="53644"/>
                </a:lnTo>
                <a:lnTo>
                  <a:pt x="99720" y="57594"/>
                </a:lnTo>
                <a:lnTo>
                  <a:pt x="104394" y="59042"/>
                </a:lnTo>
                <a:lnTo>
                  <a:pt x="108000" y="57238"/>
                </a:lnTo>
                <a:lnTo>
                  <a:pt x="111963" y="55435"/>
                </a:lnTo>
                <a:lnTo>
                  <a:pt x="113398" y="50761"/>
                </a:lnTo>
                <a:close/>
              </a:path>
            </a:pathLst>
          </a:custGeom>
          <a:solidFill>
            <a:srgbClr val="36337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 descr=""/>
          <p:cNvSpPr/>
          <p:nvPr/>
        </p:nvSpPr>
        <p:spPr>
          <a:xfrm>
            <a:off x="3256203" y="8179193"/>
            <a:ext cx="654050" cy="451484"/>
          </a:xfrm>
          <a:custGeom>
            <a:avLst/>
            <a:gdLst/>
            <a:ahLst/>
            <a:cxnLst/>
            <a:rect l="l" t="t" r="r" b="b"/>
            <a:pathLst>
              <a:path w="654050" h="451484">
                <a:moveTo>
                  <a:pt x="275822" y="394931"/>
                </a:moveTo>
                <a:lnTo>
                  <a:pt x="255231" y="394931"/>
                </a:lnTo>
                <a:lnTo>
                  <a:pt x="257390" y="396011"/>
                </a:lnTo>
                <a:lnTo>
                  <a:pt x="259194" y="397446"/>
                </a:lnTo>
                <a:lnTo>
                  <a:pt x="260642" y="399249"/>
                </a:lnTo>
                <a:lnTo>
                  <a:pt x="261231" y="401040"/>
                </a:lnTo>
                <a:lnTo>
                  <a:pt x="261298" y="404291"/>
                </a:lnTo>
                <a:lnTo>
                  <a:pt x="261051" y="407530"/>
                </a:lnTo>
                <a:lnTo>
                  <a:pt x="260997" y="408241"/>
                </a:lnTo>
                <a:lnTo>
                  <a:pt x="257390" y="411480"/>
                </a:lnTo>
                <a:lnTo>
                  <a:pt x="215633" y="411848"/>
                </a:lnTo>
                <a:lnTo>
                  <a:pt x="210591" y="411848"/>
                </a:lnTo>
                <a:lnTo>
                  <a:pt x="205562" y="414007"/>
                </a:lnTo>
                <a:lnTo>
                  <a:pt x="201599" y="417601"/>
                </a:lnTo>
                <a:lnTo>
                  <a:pt x="197992" y="421563"/>
                </a:lnTo>
                <a:lnTo>
                  <a:pt x="195834" y="426250"/>
                </a:lnTo>
                <a:lnTo>
                  <a:pt x="195907" y="432003"/>
                </a:lnTo>
                <a:lnTo>
                  <a:pt x="197415" y="439295"/>
                </a:lnTo>
                <a:lnTo>
                  <a:pt x="201731" y="445595"/>
                </a:lnTo>
                <a:lnTo>
                  <a:pt x="208140" y="449871"/>
                </a:lnTo>
                <a:lnTo>
                  <a:pt x="216001" y="451446"/>
                </a:lnTo>
                <a:lnTo>
                  <a:pt x="444957" y="450723"/>
                </a:lnTo>
                <a:lnTo>
                  <a:pt x="449999" y="448564"/>
                </a:lnTo>
                <a:lnTo>
                  <a:pt x="457555" y="441007"/>
                </a:lnTo>
                <a:lnTo>
                  <a:pt x="459562" y="436321"/>
                </a:lnTo>
                <a:lnTo>
                  <a:pt x="213118" y="436321"/>
                </a:lnTo>
                <a:lnTo>
                  <a:pt x="211315" y="434162"/>
                </a:lnTo>
                <a:lnTo>
                  <a:pt x="211315" y="430212"/>
                </a:lnTo>
                <a:lnTo>
                  <a:pt x="211670" y="429120"/>
                </a:lnTo>
                <a:lnTo>
                  <a:pt x="213474" y="427329"/>
                </a:lnTo>
                <a:lnTo>
                  <a:pt x="214553" y="426961"/>
                </a:lnTo>
                <a:lnTo>
                  <a:pt x="253072" y="426961"/>
                </a:lnTo>
                <a:lnTo>
                  <a:pt x="261993" y="425190"/>
                </a:lnTo>
                <a:lnTo>
                  <a:pt x="269362" y="420350"/>
                </a:lnTo>
                <a:lnTo>
                  <a:pt x="274438" y="413148"/>
                </a:lnTo>
                <a:lnTo>
                  <a:pt x="276478" y="404291"/>
                </a:lnTo>
                <a:lnTo>
                  <a:pt x="276538" y="403212"/>
                </a:lnTo>
                <a:lnTo>
                  <a:pt x="276657" y="401040"/>
                </a:lnTo>
                <a:lnTo>
                  <a:pt x="276709" y="397446"/>
                </a:lnTo>
                <a:lnTo>
                  <a:pt x="276073" y="395643"/>
                </a:lnTo>
                <a:lnTo>
                  <a:pt x="275947" y="395287"/>
                </a:lnTo>
                <a:lnTo>
                  <a:pt x="275822" y="394931"/>
                </a:lnTo>
                <a:close/>
              </a:path>
              <a:path w="654050" h="451484">
                <a:moveTo>
                  <a:pt x="612000" y="0"/>
                </a:moveTo>
                <a:lnTo>
                  <a:pt x="601192" y="0"/>
                </a:lnTo>
                <a:lnTo>
                  <a:pt x="596874" y="368"/>
                </a:lnTo>
                <a:lnTo>
                  <a:pt x="593636" y="3606"/>
                </a:lnTo>
                <a:lnTo>
                  <a:pt x="593280" y="7569"/>
                </a:lnTo>
                <a:lnTo>
                  <a:pt x="593280" y="11887"/>
                </a:lnTo>
                <a:lnTo>
                  <a:pt x="596874" y="15481"/>
                </a:lnTo>
                <a:lnTo>
                  <a:pt x="618477" y="15481"/>
                </a:lnTo>
                <a:lnTo>
                  <a:pt x="624598" y="17284"/>
                </a:lnTo>
                <a:lnTo>
                  <a:pt x="637552" y="36728"/>
                </a:lnTo>
                <a:lnTo>
                  <a:pt x="637921" y="38531"/>
                </a:lnTo>
                <a:lnTo>
                  <a:pt x="637921" y="42481"/>
                </a:lnTo>
                <a:lnTo>
                  <a:pt x="639000" y="329412"/>
                </a:lnTo>
                <a:lnTo>
                  <a:pt x="599757" y="329412"/>
                </a:lnTo>
                <a:lnTo>
                  <a:pt x="596518" y="333006"/>
                </a:lnTo>
                <a:lnTo>
                  <a:pt x="596518" y="341287"/>
                </a:lnTo>
                <a:lnTo>
                  <a:pt x="599757" y="344881"/>
                </a:lnTo>
                <a:lnTo>
                  <a:pt x="639000" y="344881"/>
                </a:lnTo>
                <a:lnTo>
                  <a:pt x="639000" y="359283"/>
                </a:lnTo>
                <a:lnTo>
                  <a:pt x="638835" y="360730"/>
                </a:lnTo>
                <a:lnTo>
                  <a:pt x="638754" y="361442"/>
                </a:lnTo>
                <a:lnTo>
                  <a:pt x="638632" y="362521"/>
                </a:lnTo>
                <a:lnTo>
                  <a:pt x="637921" y="365404"/>
                </a:lnTo>
                <a:lnTo>
                  <a:pt x="636473" y="368287"/>
                </a:lnTo>
                <a:lnTo>
                  <a:pt x="636117" y="368642"/>
                </a:lnTo>
                <a:lnTo>
                  <a:pt x="636117" y="369011"/>
                </a:lnTo>
                <a:lnTo>
                  <a:pt x="635762" y="369366"/>
                </a:lnTo>
                <a:lnTo>
                  <a:pt x="634314" y="371525"/>
                </a:lnTo>
                <a:lnTo>
                  <a:pt x="632879" y="372960"/>
                </a:lnTo>
                <a:lnTo>
                  <a:pt x="632510" y="372960"/>
                </a:lnTo>
                <a:lnTo>
                  <a:pt x="631799" y="373684"/>
                </a:lnTo>
                <a:lnTo>
                  <a:pt x="629640" y="374764"/>
                </a:lnTo>
                <a:lnTo>
                  <a:pt x="629272" y="374764"/>
                </a:lnTo>
                <a:lnTo>
                  <a:pt x="628916" y="375132"/>
                </a:lnTo>
                <a:lnTo>
                  <a:pt x="628192" y="375488"/>
                </a:lnTo>
                <a:lnTo>
                  <a:pt x="627481" y="375488"/>
                </a:lnTo>
                <a:lnTo>
                  <a:pt x="627113" y="375843"/>
                </a:lnTo>
                <a:lnTo>
                  <a:pt x="622795" y="377291"/>
                </a:lnTo>
                <a:lnTo>
                  <a:pt x="618477" y="378371"/>
                </a:lnTo>
                <a:lnTo>
                  <a:pt x="402475" y="379082"/>
                </a:lnTo>
                <a:lnTo>
                  <a:pt x="395998" y="379450"/>
                </a:lnTo>
                <a:lnTo>
                  <a:pt x="389877" y="381965"/>
                </a:lnTo>
                <a:lnTo>
                  <a:pt x="385190" y="386651"/>
                </a:lnTo>
                <a:lnTo>
                  <a:pt x="380873" y="391325"/>
                </a:lnTo>
                <a:lnTo>
                  <a:pt x="378713" y="397446"/>
                </a:lnTo>
                <a:lnTo>
                  <a:pt x="378807" y="404291"/>
                </a:lnTo>
                <a:lnTo>
                  <a:pt x="380960" y="412726"/>
                </a:lnTo>
                <a:lnTo>
                  <a:pt x="386141" y="419811"/>
                </a:lnTo>
                <a:lnTo>
                  <a:pt x="393549" y="424533"/>
                </a:lnTo>
                <a:lnTo>
                  <a:pt x="402475" y="426250"/>
                </a:lnTo>
                <a:lnTo>
                  <a:pt x="442074" y="426250"/>
                </a:lnTo>
                <a:lnTo>
                  <a:pt x="444233" y="428409"/>
                </a:lnTo>
                <a:lnTo>
                  <a:pt x="444233" y="432003"/>
                </a:lnTo>
                <a:lnTo>
                  <a:pt x="443877" y="433082"/>
                </a:lnTo>
                <a:lnTo>
                  <a:pt x="443153" y="434162"/>
                </a:lnTo>
                <a:lnTo>
                  <a:pt x="442074" y="434886"/>
                </a:lnTo>
                <a:lnTo>
                  <a:pt x="439915" y="435610"/>
                </a:lnTo>
                <a:lnTo>
                  <a:pt x="215633" y="436321"/>
                </a:lnTo>
                <a:lnTo>
                  <a:pt x="459562" y="436321"/>
                </a:lnTo>
                <a:lnTo>
                  <a:pt x="459633" y="430212"/>
                </a:lnTo>
                <a:lnTo>
                  <a:pt x="457983" y="422970"/>
                </a:lnTo>
                <a:lnTo>
                  <a:pt x="453685" y="416793"/>
                </a:lnTo>
                <a:lnTo>
                  <a:pt x="447491" y="412726"/>
                </a:lnTo>
                <a:lnTo>
                  <a:pt x="447796" y="412726"/>
                </a:lnTo>
                <a:lnTo>
                  <a:pt x="439559" y="411124"/>
                </a:lnTo>
                <a:lnTo>
                  <a:pt x="398157" y="411124"/>
                </a:lnTo>
                <a:lnTo>
                  <a:pt x="394195" y="407530"/>
                </a:lnTo>
                <a:lnTo>
                  <a:pt x="394195" y="403212"/>
                </a:lnTo>
                <a:lnTo>
                  <a:pt x="393900" y="401408"/>
                </a:lnTo>
                <a:lnTo>
                  <a:pt x="393839" y="401040"/>
                </a:lnTo>
                <a:lnTo>
                  <a:pt x="394919" y="398881"/>
                </a:lnTo>
                <a:lnTo>
                  <a:pt x="397802" y="395287"/>
                </a:lnTo>
                <a:lnTo>
                  <a:pt x="399961" y="394563"/>
                </a:lnTo>
                <a:lnTo>
                  <a:pt x="613790" y="393852"/>
                </a:lnTo>
                <a:lnTo>
                  <a:pt x="614870" y="393484"/>
                </a:lnTo>
                <a:lnTo>
                  <a:pt x="620991" y="393484"/>
                </a:lnTo>
                <a:lnTo>
                  <a:pt x="626757" y="392049"/>
                </a:lnTo>
                <a:lnTo>
                  <a:pt x="633234" y="389890"/>
                </a:lnTo>
                <a:lnTo>
                  <a:pt x="633958" y="389521"/>
                </a:lnTo>
                <a:lnTo>
                  <a:pt x="635038" y="389166"/>
                </a:lnTo>
                <a:lnTo>
                  <a:pt x="638632" y="387362"/>
                </a:lnTo>
                <a:lnTo>
                  <a:pt x="640435" y="386283"/>
                </a:lnTo>
                <a:lnTo>
                  <a:pt x="641515" y="385203"/>
                </a:lnTo>
                <a:lnTo>
                  <a:pt x="642238" y="384848"/>
                </a:lnTo>
                <a:lnTo>
                  <a:pt x="643674" y="383400"/>
                </a:lnTo>
                <a:lnTo>
                  <a:pt x="645833" y="381609"/>
                </a:lnTo>
                <a:lnTo>
                  <a:pt x="647280" y="379806"/>
                </a:lnTo>
                <a:lnTo>
                  <a:pt x="648715" y="377291"/>
                </a:lnTo>
                <a:lnTo>
                  <a:pt x="649071" y="376567"/>
                </a:lnTo>
                <a:lnTo>
                  <a:pt x="649795" y="375843"/>
                </a:lnTo>
                <a:lnTo>
                  <a:pt x="650151" y="375132"/>
                </a:lnTo>
                <a:lnTo>
                  <a:pt x="652310" y="370446"/>
                </a:lnTo>
                <a:lnTo>
                  <a:pt x="653757" y="365760"/>
                </a:lnTo>
                <a:lnTo>
                  <a:pt x="653834" y="364680"/>
                </a:lnTo>
                <a:lnTo>
                  <a:pt x="653960" y="362889"/>
                </a:lnTo>
                <a:lnTo>
                  <a:pt x="654007" y="329412"/>
                </a:lnTo>
                <a:lnTo>
                  <a:pt x="653034" y="42481"/>
                </a:lnTo>
                <a:lnTo>
                  <a:pt x="653034" y="35648"/>
                </a:lnTo>
                <a:lnTo>
                  <a:pt x="652310" y="30251"/>
                </a:lnTo>
                <a:lnTo>
                  <a:pt x="652310" y="28803"/>
                </a:lnTo>
                <a:lnTo>
                  <a:pt x="651954" y="28092"/>
                </a:lnTo>
                <a:lnTo>
                  <a:pt x="619136" y="534"/>
                </a:lnTo>
                <a:lnTo>
                  <a:pt x="612000" y="0"/>
                </a:lnTo>
                <a:close/>
              </a:path>
              <a:path w="654050" h="451484">
                <a:moveTo>
                  <a:pt x="11874" y="167411"/>
                </a:moveTo>
                <a:lnTo>
                  <a:pt x="3594" y="167411"/>
                </a:lnTo>
                <a:lnTo>
                  <a:pt x="0" y="171005"/>
                </a:lnTo>
                <a:lnTo>
                  <a:pt x="0" y="174967"/>
                </a:lnTo>
                <a:lnTo>
                  <a:pt x="595" y="329412"/>
                </a:lnTo>
                <a:lnTo>
                  <a:pt x="711" y="361810"/>
                </a:lnTo>
                <a:lnTo>
                  <a:pt x="953" y="362521"/>
                </a:lnTo>
                <a:lnTo>
                  <a:pt x="1079" y="362889"/>
                </a:lnTo>
                <a:lnTo>
                  <a:pt x="1409" y="367563"/>
                </a:lnTo>
                <a:lnTo>
                  <a:pt x="1435" y="367931"/>
                </a:lnTo>
                <a:lnTo>
                  <a:pt x="2761" y="372249"/>
                </a:lnTo>
                <a:lnTo>
                  <a:pt x="18719" y="390601"/>
                </a:lnTo>
                <a:lnTo>
                  <a:pt x="19430" y="390969"/>
                </a:lnTo>
                <a:lnTo>
                  <a:pt x="20510" y="391325"/>
                </a:lnTo>
                <a:lnTo>
                  <a:pt x="21234" y="391680"/>
                </a:lnTo>
                <a:lnTo>
                  <a:pt x="28079" y="394208"/>
                </a:lnTo>
                <a:lnTo>
                  <a:pt x="35636" y="395643"/>
                </a:lnTo>
                <a:lnTo>
                  <a:pt x="43192" y="395643"/>
                </a:lnTo>
                <a:lnTo>
                  <a:pt x="275822" y="394931"/>
                </a:lnTo>
                <a:lnTo>
                  <a:pt x="274675" y="391680"/>
                </a:lnTo>
                <a:lnTo>
                  <a:pt x="270001" y="387007"/>
                </a:lnTo>
                <a:lnTo>
                  <a:pt x="265671" y="382320"/>
                </a:lnTo>
                <a:lnTo>
                  <a:pt x="261312" y="380530"/>
                </a:lnTo>
                <a:lnTo>
                  <a:pt x="37439" y="380530"/>
                </a:lnTo>
                <a:lnTo>
                  <a:pt x="32042" y="379450"/>
                </a:lnTo>
                <a:lnTo>
                  <a:pt x="26631" y="377647"/>
                </a:lnTo>
                <a:lnTo>
                  <a:pt x="25920" y="376923"/>
                </a:lnTo>
                <a:lnTo>
                  <a:pt x="25552" y="376923"/>
                </a:lnTo>
                <a:lnTo>
                  <a:pt x="23037" y="375843"/>
                </a:lnTo>
                <a:lnTo>
                  <a:pt x="20878" y="374040"/>
                </a:lnTo>
                <a:lnTo>
                  <a:pt x="19799" y="372249"/>
                </a:lnTo>
                <a:lnTo>
                  <a:pt x="19430" y="371525"/>
                </a:lnTo>
                <a:lnTo>
                  <a:pt x="19075" y="371170"/>
                </a:lnTo>
                <a:lnTo>
                  <a:pt x="17272" y="367563"/>
                </a:lnTo>
                <a:lnTo>
                  <a:pt x="16192" y="364680"/>
                </a:lnTo>
                <a:lnTo>
                  <a:pt x="16192" y="361442"/>
                </a:lnTo>
                <a:lnTo>
                  <a:pt x="15836" y="360730"/>
                </a:lnTo>
                <a:lnTo>
                  <a:pt x="15836" y="344881"/>
                </a:lnTo>
                <a:lnTo>
                  <a:pt x="559435" y="344881"/>
                </a:lnTo>
                <a:lnTo>
                  <a:pt x="563041" y="341287"/>
                </a:lnTo>
                <a:lnTo>
                  <a:pt x="563041" y="333006"/>
                </a:lnTo>
                <a:lnTo>
                  <a:pt x="559435" y="329412"/>
                </a:lnTo>
                <a:lnTo>
                  <a:pt x="15836" y="329412"/>
                </a:lnTo>
                <a:lnTo>
                  <a:pt x="15112" y="174967"/>
                </a:lnTo>
                <a:lnTo>
                  <a:pt x="15112" y="170649"/>
                </a:lnTo>
                <a:lnTo>
                  <a:pt x="11874" y="167411"/>
                </a:lnTo>
                <a:close/>
              </a:path>
              <a:path w="654050" h="451484">
                <a:moveTo>
                  <a:pt x="259549" y="379806"/>
                </a:moveTo>
                <a:lnTo>
                  <a:pt x="253072" y="379806"/>
                </a:lnTo>
                <a:lnTo>
                  <a:pt x="43192" y="380530"/>
                </a:lnTo>
                <a:lnTo>
                  <a:pt x="261312" y="380530"/>
                </a:lnTo>
                <a:lnTo>
                  <a:pt x="259549" y="379806"/>
                </a:lnTo>
                <a:close/>
              </a:path>
            </a:pathLst>
          </a:custGeom>
          <a:solidFill>
            <a:srgbClr val="36337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 descr=""/>
          <p:cNvSpPr txBox="1"/>
          <p:nvPr/>
        </p:nvSpPr>
        <p:spPr>
          <a:xfrm>
            <a:off x="4182745" y="2345296"/>
            <a:ext cx="11891010" cy="59905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50" b="1">
                <a:solidFill>
                  <a:srgbClr val="FFFFFF"/>
                </a:solidFill>
                <a:latin typeface="Noto Sans"/>
                <a:cs typeface="Noto Sans"/>
              </a:rPr>
              <a:t>99</a:t>
            </a:r>
            <a:r>
              <a:rPr dirty="0" sz="2250" spc="-40" b="1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dirty="0" sz="2250" spc="-10" b="1">
                <a:solidFill>
                  <a:srgbClr val="FFFFFF"/>
                </a:solidFill>
                <a:latin typeface="Noto Sans"/>
                <a:cs typeface="Noto Sans"/>
              </a:rPr>
              <a:t>carreras</a:t>
            </a:r>
            <a:r>
              <a:rPr dirty="0" sz="2250" spc="-40" b="1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dirty="0" sz="2250" b="1">
                <a:solidFill>
                  <a:srgbClr val="FFFFFF"/>
                </a:solidFill>
                <a:latin typeface="Noto Sans"/>
                <a:cs typeface="Noto Sans"/>
              </a:rPr>
              <a:t>de</a:t>
            </a:r>
            <a:r>
              <a:rPr dirty="0" sz="2250" spc="-40" b="1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dirty="0" sz="2250" spc="-20" b="1">
                <a:solidFill>
                  <a:srgbClr val="FFFFFF"/>
                </a:solidFill>
                <a:latin typeface="Noto Sans"/>
                <a:cs typeface="Noto Sans"/>
              </a:rPr>
              <a:t>Grado</a:t>
            </a:r>
            <a:endParaRPr sz="2250">
              <a:latin typeface="Noto Sans"/>
              <a:cs typeface="Noto Sans"/>
            </a:endParaRPr>
          </a:p>
          <a:p>
            <a:pPr>
              <a:lnSpc>
                <a:spcPct val="100000"/>
              </a:lnSpc>
              <a:spcBef>
                <a:spcPts val="3130"/>
              </a:spcBef>
            </a:pPr>
            <a:endParaRPr sz="2250">
              <a:latin typeface="Noto Sans"/>
              <a:cs typeface="Noto Sans"/>
            </a:endParaRPr>
          </a:p>
          <a:p>
            <a:pPr marL="635000" marR="8864600">
              <a:lnSpc>
                <a:spcPts val="2470"/>
              </a:lnSpc>
            </a:pPr>
            <a:r>
              <a:rPr dirty="0" sz="2250" b="1">
                <a:solidFill>
                  <a:srgbClr val="FFFFFF"/>
                </a:solidFill>
                <a:latin typeface="Noto Sans"/>
                <a:cs typeface="Noto Sans"/>
              </a:rPr>
              <a:t>31</a:t>
            </a:r>
            <a:r>
              <a:rPr dirty="0" sz="2250" spc="-65" b="1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dirty="0" sz="2250" spc="-10" b="1">
                <a:solidFill>
                  <a:srgbClr val="FFFFFF"/>
                </a:solidFill>
                <a:latin typeface="Noto Sans"/>
                <a:cs typeface="Noto Sans"/>
              </a:rPr>
              <a:t>programas</a:t>
            </a:r>
            <a:r>
              <a:rPr dirty="0" sz="2250" spc="-60" b="1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dirty="0" sz="2250" spc="-25" b="1">
                <a:solidFill>
                  <a:srgbClr val="FFFFFF"/>
                </a:solidFill>
                <a:latin typeface="Noto Sans"/>
                <a:cs typeface="Noto Sans"/>
              </a:rPr>
              <a:t>de </a:t>
            </a:r>
            <a:r>
              <a:rPr dirty="0" sz="2250" spc="-10" b="1">
                <a:solidFill>
                  <a:srgbClr val="FFFFFF"/>
                </a:solidFill>
                <a:latin typeface="Noto Sans"/>
                <a:cs typeface="Noto Sans"/>
              </a:rPr>
              <a:t>Doctorado</a:t>
            </a:r>
            <a:endParaRPr sz="2250">
              <a:latin typeface="Noto Sans"/>
              <a:cs typeface="Noto San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250">
              <a:latin typeface="Noto Sans"/>
              <a:cs typeface="Noto Sans"/>
            </a:endParaRPr>
          </a:p>
          <a:p>
            <a:pPr algn="r" marR="5607050">
              <a:lnSpc>
                <a:spcPct val="100000"/>
              </a:lnSpc>
              <a:spcBef>
                <a:spcPts val="5"/>
              </a:spcBef>
            </a:pPr>
            <a:r>
              <a:rPr dirty="0" sz="2250" b="1">
                <a:solidFill>
                  <a:srgbClr val="FFFFFF"/>
                </a:solidFill>
                <a:latin typeface="Noto Sans"/>
                <a:cs typeface="Noto Sans"/>
              </a:rPr>
              <a:t>42</a:t>
            </a:r>
            <a:r>
              <a:rPr dirty="0" sz="2250" spc="-55" b="1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dirty="0" sz="2250" spc="-10" b="1">
                <a:solidFill>
                  <a:srgbClr val="FFFFFF"/>
                </a:solidFill>
                <a:latin typeface="Noto Sans"/>
                <a:cs typeface="Noto Sans"/>
              </a:rPr>
              <a:t>programas</a:t>
            </a:r>
            <a:r>
              <a:rPr dirty="0" sz="2250" spc="-55" b="1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dirty="0" sz="2250" b="1">
                <a:solidFill>
                  <a:srgbClr val="FFFFFF"/>
                </a:solidFill>
                <a:latin typeface="Noto Sans"/>
                <a:cs typeface="Noto Sans"/>
              </a:rPr>
              <a:t>de</a:t>
            </a:r>
            <a:r>
              <a:rPr dirty="0" sz="2250" spc="-55" b="1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dirty="0" sz="2250" b="1">
                <a:solidFill>
                  <a:srgbClr val="FFFFFF"/>
                </a:solidFill>
                <a:latin typeface="Noto Sans"/>
                <a:cs typeface="Noto Sans"/>
              </a:rPr>
              <a:t>Maestría</a:t>
            </a:r>
            <a:r>
              <a:rPr dirty="0" sz="2250" spc="-50" b="1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dirty="0" sz="2250" spc="-10" b="1">
                <a:solidFill>
                  <a:srgbClr val="FFFFFF"/>
                </a:solidFill>
                <a:latin typeface="Noto Sans"/>
                <a:cs typeface="Noto Sans"/>
              </a:rPr>
              <a:t>Académica</a:t>
            </a:r>
            <a:endParaRPr sz="2250">
              <a:latin typeface="Noto Sans"/>
              <a:cs typeface="Noto Sans"/>
            </a:endParaRPr>
          </a:p>
          <a:p>
            <a:pPr>
              <a:lnSpc>
                <a:spcPct val="100000"/>
              </a:lnSpc>
              <a:spcBef>
                <a:spcPts val="3354"/>
              </a:spcBef>
            </a:pPr>
            <a:endParaRPr sz="2250">
              <a:latin typeface="Noto Sans"/>
              <a:cs typeface="Noto Sans"/>
            </a:endParaRPr>
          </a:p>
          <a:p>
            <a:pPr marL="919480" marR="7237730">
              <a:lnSpc>
                <a:spcPts val="2470"/>
              </a:lnSpc>
            </a:pPr>
            <a:r>
              <a:rPr dirty="0" sz="2250" b="1">
                <a:solidFill>
                  <a:srgbClr val="FFFFFF"/>
                </a:solidFill>
                <a:latin typeface="Noto Sans"/>
                <a:cs typeface="Noto Sans"/>
              </a:rPr>
              <a:t>12</a:t>
            </a:r>
            <a:r>
              <a:rPr dirty="0" sz="2250" spc="-50" b="1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dirty="0" sz="2250" spc="-10" b="1">
                <a:solidFill>
                  <a:srgbClr val="FFFFFF"/>
                </a:solidFill>
                <a:latin typeface="Noto Sans"/>
                <a:cs typeface="Noto Sans"/>
              </a:rPr>
              <a:t>programas</a:t>
            </a:r>
            <a:r>
              <a:rPr dirty="0" sz="2250" spc="-45" b="1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dirty="0" sz="2250" b="1">
                <a:solidFill>
                  <a:srgbClr val="FFFFFF"/>
                </a:solidFill>
                <a:latin typeface="Noto Sans"/>
                <a:cs typeface="Noto Sans"/>
              </a:rPr>
              <a:t>de</a:t>
            </a:r>
            <a:r>
              <a:rPr dirty="0" sz="2250" spc="-45" b="1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dirty="0" sz="2250" spc="-10" b="1">
                <a:solidFill>
                  <a:srgbClr val="FFFFFF"/>
                </a:solidFill>
                <a:latin typeface="Noto Sans"/>
                <a:cs typeface="Noto Sans"/>
              </a:rPr>
              <a:t>Maestría Profesional</a:t>
            </a:r>
            <a:endParaRPr sz="2250">
              <a:latin typeface="Noto Sans"/>
              <a:cs typeface="Noto Sans"/>
            </a:endParaRPr>
          </a:p>
          <a:p>
            <a:pPr marL="635000" marR="5080">
              <a:lnSpc>
                <a:spcPct val="116599"/>
              </a:lnSpc>
              <a:spcBef>
                <a:spcPts val="2980"/>
              </a:spcBef>
              <a:tabLst>
                <a:tab pos="946785" algn="l"/>
              </a:tabLst>
            </a:pPr>
            <a:r>
              <a:rPr dirty="0" sz="2250" spc="-50" b="1">
                <a:solidFill>
                  <a:srgbClr val="FFFFFF"/>
                </a:solidFill>
                <a:latin typeface="Noto Sans"/>
                <a:cs typeface="Noto Sans"/>
              </a:rPr>
              <a:t>5</a:t>
            </a:r>
            <a:r>
              <a:rPr dirty="0" sz="2250" b="1">
                <a:solidFill>
                  <a:srgbClr val="FFFFFF"/>
                </a:solidFill>
                <a:latin typeface="Noto Sans"/>
                <a:cs typeface="Noto Sans"/>
              </a:rPr>
              <a:t>	tipos</a:t>
            </a:r>
            <a:r>
              <a:rPr dirty="0" sz="2250" spc="-50" b="1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dirty="0" sz="2250" b="1">
                <a:solidFill>
                  <a:srgbClr val="FFFFFF"/>
                </a:solidFill>
                <a:latin typeface="Noto Sans"/>
                <a:cs typeface="Noto Sans"/>
              </a:rPr>
              <a:t>de</a:t>
            </a:r>
            <a:r>
              <a:rPr dirty="0" sz="2250" spc="-50" b="1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dirty="0" sz="2250" b="1">
                <a:solidFill>
                  <a:srgbClr val="FFFFFF"/>
                </a:solidFill>
                <a:latin typeface="Noto Sans"/>
                <a:cs typeface="Noto Sans"/>
              </a:rPr>
              <a:t>residencia</a:t>
            </a:r>
            <a:r>
              <a:rPr dirty="0" sz="2250" spc="-50" b="1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dirty="0" sz="2250" b="1">
                <a:solidFill>
                  <a:srgbClr val="FFFFFF"/>
                </a:solidFill>
                <a:latin typeface="Noto Sans"/>
                <a:cs typeface="Noto Sans"/>
              </a:rPr>
              <a:t>en</a:t>
            </a:r>
            <a:r>
              <a:rPr dirty="0" sz="2250" spc="-50" b="1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dirty="0" sz="2250" b="1">
                <a:solidFill>
                  <a:srgbClr val="FFFFFF"/>
                </a:solidFill>
                <a:latin typeface="Noto Sans"/>
                <a:cs typeface="Noto Sans"/>
              </a:rPr>
              <a:t>salud:</a:t>
            </a:r>
            <a:r>
              <a:rPr dirty="0" sz="2250" spc="-50" b="1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dirty="0" sz="2250" b="1">
                <a:solidFill>
                  <a:srgbClr val="FFFFFF"/>
                </a:solidFill>
                <a:latin typeface="Noto Sans"/>
                <a:cs typeface="Noto Sans"/>
              </a:rPr>
              <a:t>médica,</a:t>
            </a:r>
            <a:r>
              <a:rPr dirty="0" sz="2250" spc="-45" b="1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dirty="0" sz="2250" b="1">
                <a:solidFill>
                  <a:srgbClr val="FFFFFF"/>
                </a:solidFill>
                <a:latin typeface="Noto Sans"/>
                <a:cs typeface="Noto Sans"/>
              </a:rPr>
              <a:t>veterinária,</a:t>
            </a:r>
            <a:r>
              <a:rPr dirty="0" sz="2250" spc="-50" b="1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dirty="0" sz="2250" b="1">
                <a:solidFill>
                  <a:srgbClr val="FFFFFF"/>
                </a:solidFill>
                <a:latin typeface="Noto Sans"/>
                <a:cs typeface="Noto Sans"/>
              </a:rPr>
              <a:t>odontológica,</a:t>
            </a:r>
            <a:r>
              <a:rPr dirty="0" sz="2250" spc="-50" b="1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dirty="0" sz="2250" b="1">
                <a:solidFill>
                  <a:srgbClr val="FFFFFF"/>
                </a:solidFill>
                <a:latin typeface="Noto Sans"/>
                <a:cs typeface="Noto Sans"/>
              </a:rPr>
              <a:t>enfermería</a:t>
            </a:r>
            <a:r>
              <a:rPr dirty="0" sz="2250" spc="-50" b="1">
                <a:solidFill>
                  <a:srgbClr val="FFFFFF"/>
                </a:solidFill>
                <a:latin typeface="Noto Sans"/>
                <a:cs typeface="Noto Sans"/>
              </a:rPr>
              <a:t> y </a:t>
            </a:r>
            <a:r>
              <a:rPr dirty="0" sz="2250" spc="-10" b="1">
                <a:solidFill>
                  <a:srgbClr val="FFFFFF"/>
                </a:solidFill>
                <a:latin typeface="Noto Sans"/>
                <a:cs typeface="Noto Sans"/>
              </a:rPr>
              <a:t>multidisciplinar</a:t>
            </a:r>
            <a:endParaRPr sz="2250">
              <a:latin typeface="Noto Sans"/>
              <a:cs typeface="Noto Sans"/>
            </a:endParaRPr>
          </a:p>
          <a:p>
            <a:pPr algn="r" marR="5602605">
              <a:lnSpc>
                <a:spcPct val="100000"/>
              </a:lnSpc>
              <a:spcBef>
                <a:spcPts val="2960"/>
              </a:spcBef>
            </a:pPr>
            <a:r>
              <a:rPr dirty="0" sz="2250" b="1">
                <a:solidFill>
                  <a:srgbClr val="FFFFFF"/>
                </a:solidFill>
                <a:latin typeface="Noto Sans"/>
                <a:cs typeface="Noto Sans"/>
              </a:rPr>
              <a:t>+50</a:t>
            </a:r>
            <a:r>
              <a:rPr dirty="0" sz="2250" spc="-35" b="1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dirty="0" sz="2250" b="1">
                <a:solidFill>
                  <a:srgbClr val="FFFFFF"/>
                </a:solidFill>
                <a:latin typeface="Noto Sans"/>
                <a:cs typeface="Noto Sans"/>
              </a:rPr>
              <a:t>oportunidades</a:t>
            </a:r>
            <a:r>
              <a:rPr dirty="0" sz="2250" spc="-35" b="1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dirty="0" sz="2250" b="1">
                <a:solidFill>
                  <a:srgbClr val="FFFFFF"/>
                </a:solidFill>
                <a:latin typeface="Noto Sans"/>
                <a:cs typeface="Noto Sans"/>
              </a:rPr>
              <a:t>de</a:t>
            </a:r>
            <a:r>
              <a:rPr dirty="0" sz="2250" spc="-35" b="1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dirty="0" sz="2250" b="1">
                <a:solidFill>
                  <a:srgbClr val="FFFFFF"/>
                </a:solidFill>
                <a:latin typeface="Noto Sans"/>
                <a:cs typeface="Noto Sans"/>
              </a:rPr>
              <a:t>Educación</a:t>
            </a:r>
            <a:r>
              <a:rPr dirty="0" sz="2250" spc="-30" b="1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dirty="0" sz="2250" b="1">
                <a:solidFill>
                  <a:srgbClr val="FFFFFF"/>
                </a:solidFill>
                <a:latin typeface="Noto Sans"/>
                <a:cs typeface="Noto Sans"/>
              </a:rPr>
              <a:t>a</a:t>
            </a:r>
            <a:r>
              <a:rPr dirty="0" sz="2250" spc="-35" b="1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dirty="0" sz="2250" spc="-10" b="1">
                <a:solidFill>
                  <a:srgbClr val="FFFFFF"/>
                </a:solidFill>
                <a:latin typeface="Noto Sans"/>
                <a:cs typeface="Noto Sans"/>
              </a:rPr>
              <a:t>Distancia</a:t>
            </a:r>
            <a:endParaRPr sz="2250">
              <a:latin typeface="Noto Sans"/>
              <a:cs typeface="Noto Sans"/>
            </a:endParaRPr>
          </a:p>
        </p:txBody>
      </p:sp>
      <p:sp>
        <p:nvSpPr>
          <p:cNvPr id="53" name="object 5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23114" rIns="0" bIns="0" rtlCol="0" vert="horz">
            <a:spAutoFit/>
          </a:bodyPr>
          <a:lstStyle/>
          <a:p>
            <a:pPr marL="261620">
              <a:lnSpc>
                <a:spcPct val="100000"/>
              </a:lnSpc>
              <a:spcBef>
                <a:spcPts val="90"/>
              </a:spcBef>
            </a:pPr>
            <a:r>
              <a:rPr dirty="0" sz="6450"/>
              <a:t>Nuestra</a:t>
            </a:r>
            <a:r>
              <a:rPr dirty="0" sz="6450" spc="-345"/>
              <a:t> </a:t>
            </a:r>
            <a:r>
              <a:rPr dirty="0" sz="6450" spc="-10"/>
              <a:t>Universidad</a:t>
            </a:r>
            <a:endParaRPr sz="645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8085435" cy="10286365"/>
            <a:chOff x="0" y="0"/>
            <a:chExt cx="18085435" cy="1028636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74962" y="1963813"/>
              <a:ext cx="14885669" cy="7059942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74594" cy="10286276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973808" y="9162363"/>
              <a:ext cx="3111449" cy="909713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3173044" y="2400846"/>
              <a:ext cx="584835" cy="515620"/>
            </a:xfrm>
            <a:custGeom>
              <a:avLst/>
              <a:gdLst/>
              <a:ahLst/>
              <a:cxnLst/>
              <a:rect l="l" t="t" r="r" b="b"/>
              <a:pathLst>
                <a:path w="584835" h="515619">
                  <a:moveTo>
                    <a:pt x="552234" y="0"/>
                  </a:moveTo>
                  <a:lnTo>
                    <a:pt x="32042" y="0"/>
                  </a:lnTo>
                  <a:lnTo>
                    <a:pt x="19593" y="2523"/>
                  </a:lnTo>
                  <a:lnTo>
                    <a:pt x="9405" y="9399"/>
                  </a:lnTo>
                  <a:lnTo>
                    <a:pt x="2525" y="19582"/>
                  </a:lnTo>
                  <a:lnTo>
                    <a:pt x="0" y="32029"/>
                  </a:lnTo>
                  <a:lnTo>
                    <a:pt x="0" y="380517"/>
                  </a:lnTo>
                  <a:lnTo>
                    <a:pt x="2525" y="393171"/>
                  </a:lnTo>
                  <a:lnTo>
                    <a:pt x="9405" y="403464"/>
                  </a:lnTo>
                  <a:lnTo>
                    <a:pt x="19593" y="410383"/>
                  </a:lnTo>
                  <a:lnTo>
                    <a:pt x="32042" y="412915"/>
                  </a:lnTo>
                  <a:lnTo>
                    <a:pt x="236880" y="412915"/>
                  </a:lnTo>
                  <a:lnTo>
                    <a:pt x="233174" y="424814"/>
                  </a:lnTo>
                  <a:lnTo>
                    <a:pt x="228866" y="437122"/>
                  </a:lnTo>
                  <a:lnTo>
                    <a:pt x="224425" y="448757"/>
                  </a:lnTo>
                  <a:lnTo>
                    <a:pt x="220319" y="458635"/>
                  </a:lnTo>
                  <a:lnTo>
                    <a:pt x="165595" y="458635"/>
                  </a:lnTo>
                  <a:lnTo>
                    <a:pt x="158038" y="461149"/>
                  </a:lnTo>
                  <a:lnTo>
                    <a:pt x="151917" y="465835"/>
                  </a:lnTo>
                  <a:lnTo>
                    <a:pt x="145072" y="471233"/>
                  </a:lnTo>
                  <a:lnTo>
                    <a:pt x="141477" y="478790"/>
                  </a:lnTo>
                  <a:lnTo>
                    <a:pt x="141477" y="494995"/>
                  </a:lnTo>
                  <a:lnTo>
                    <a:pt x="145072" y="502551"/>
                  </a:lnTo>
                  <a:lnTo>
                    <a:pt x="151917" y="507949"/>
                  </a:lnTo>
                  <a:lnTo>
                    <a:pt x="158038" y="512635"/>
                  </a:lnTo>
                  <a:lnTo>
                    <a:pt x="165595" y="515150"/>
                  </a:lnTo>
                  <a:lnTo>
                    <a:pt x="418680" y="515150"/>
                  </a:lnTo>
                  <a:lnTo>
                    <a:pt x="426237" y="512635"/>
                  </a:lnTo>
                  <a:lnTo>
                    <a:pt x="431990" y="507949"/>
                  </a:lnTo>
                  <a:lnTo>
                    <a:pt x="438835" y="502551"/>
                  </a:lnTo>
                  <a:lnTo>
                    <a:pt x="439781" y="500748"/>
                  </a:lnTo>
                  <a:lnTo>
                    <a:pt x="163791" y="500748"/>
                  </a:lnTo>
                  <a:lnTo>
                    <a:pt x="155879" y="494271"/>
                  </a:lnTo>
                  <a:lnTo>
                    <a:pt x="155879" y="479513"/>
                  </a:lnTo>
                  <a:lnTo>
                    <a:pt x="163791" y="473036"/>
                  </a:lnTo>
                  <a:lnTo>
                    <a:pt x="439781" y="473036"/>
                  </a:lnTo>
                  <a:lnTo>
                    <a:pt x="438835" y="471233"/>
                  </a:lnTo>
                  <a:lnTo>
                    <a:pt x="431990" y="465835"/>
                  </a:lnTo>
                  <a:lnTo>
                    <a:pt x="430665" y="464756"/>
                  </a:lnTo>
                  <a:lnTo>
                    <a:pt x="233273" y="464756"/>
                  </a:lnTo>
                  <a:lnTo>
                    <a:pt x="237606" y="454346"/>
                  </a:lnTo>
                  <a:lnTo>
                    <a:pt x="244435" y="436581"/>
                  </a:lnTo>
                  <a:lnTo>
                    <a:pt x="250995" y="416254"/>
                  </a:lnTo>
                  <a:lnTo>
                    <a:pt x="254520" y="398157"/>
                  </a:lnTo>
                  <a:lnTo>
                    <a:pt x="22313" y="398157"/>
                  </a:lnTo>
                  <a:lnTo>
                    <a:pt x="14401" y="390232"/>
                  </a:lnTo>
                  <a:lnTo>
                    <a:pt x="14401" y="22313"/>
                  </a:lnTo>
                  <a:lnTo>
                    <a:pt x="22313" y="14389"/>
                  </a:lnTo>
                  <a:lnTo>
                    <a:pt x="578241" y="14389"/>
                  </a:lnTo>
                  <a:lnTo>
                    <a:pt x="574870" y="9399"/>
                  </a:lnTo>
                  <a:lnTo>
                    <a:pt x="564682" y="2523"/>
                  </a:lnTo>
                  <a:lnTo>
                    <a:pt x="552234" y="0"/>
                  </a:lnTo>
                  <a:close/>
                </a:path>
                <a:path w="584835" h="515619">
                  <a:moveTo>
                    <a:pt x="439781" y="473036"/>
                  </a:moveTo>
                  <a:lnTo>
                    <a:pt x="420471" y="473036"/>
                  </a:lnTo>
                  <a:lnTo>
                    <a:pt x="428396" y="479513"/>
                  </a:lnTo>
                  <a:lnTo>
                    <a:pt x="428396" y="494271"/>
                  </a:lnTo>
                  <a:lnTo>
                    <a:pt x="420471" y="500748"/>
                  </a:lnTo>
                  <a:lnTo>
                    <a:pt x="439781" y="500748"/>
                  </a:lnTo>
                  <a:lnTo>
                    <a:pt x="442798" y="494995"/>
                  </a:lnTo>
                  <a:lnTo>
                    <a:pt x="442798" y="478790"/>
                  </a:lnTo>
                  <a:lnTo>
                    <a:pt x="439781" y="473036"/>
                  </a:lnTo>
                  <a:close/>
                </a:path>
                <a:path w="584835" h="515619">
                  <a:moveTo>
                    <a:pt x="578241" y="14389"/>
                  </a:moveTo>
                  <a:lnTo>
                    <a:pt x="561949" y="14389"/>
                  </a:lnTo>
                  <a:lnTo>
                    <a:pt x="569874" y="22313"/>
                  </a:lnTo>
                  <a:lnTo>
                    <a:pt x="569874" y="390232"/>
                  </a:lnTo>
                  <a:lnTo>
                    <a:pt x="561949" y="398157"/>
                  </a:lnTo>
                  <a:lnTo>
                    <a:pt x="329755" y="398157"/>
                  </a:lnTo>
                  <a:lnTo>
                    <a:pt x="333223" y="416254"/>
                  </a:lnTo>
                  <a:lnTo>
                    <a:pt x="339696" y="436581"/>
                  </a:lnTo>
                  <a:lnTo>
                    <a:pt x="346507" y="454346"/>
                  </a:lnTo>
                  <a:lnTo>
                    <a:pt x="350989" y="464756"/>
                  </a:lnTo>
                  <a:lnTo>
                    <a:pt x="430665" y="464756"/>
                  </a:lnTo>
                  <a:lnTo>
                    <a:pt x="426237" y="461149"/>
                  </a:lnTo>
                  <a:lnTo>
                    <a:pt x="418680" y="458635"/>
                  </a:lnTo>
                  <a:lnTo>
                    <a:pt x="363956" y="458635"/>
                  </a:lnTo>
                  <a:lnTo>
                    <a:pt x="359799" y="448757"/>
                  </a:lnTo>
                  <a:lnTo>
                    <a:pt x="355271" y="437122"/>
                  </a:lnTo>
                  <a:lnTo>
                    <a:pt x="350946" y="424814"/>
                  </a:lnTo>
                  <a:lnTo>
                    <a:pt x="347395" y="412915"/>
                  </a:lnTo>
                  <a:lnTo>
                    <a:pt x="552234" y="412915"/>
                  </a:lnTo>
                  <a:lnTo>
                    <a:pt x="564682" y="410383"/>
                  </a:lnTo>
                  <a:lnTo>
                    <a:pt x="574870" y="403464"/>
                  </a:lnTo>
                  <a:lnTo>
                    <a:pt x="581750" y="393171"/>
                  </a:lnTo>
                  <a:lnTo>
                    <a:pt x="584276" y="380517"/>
                  </a:lnTo>
                  <a:lnTo>
                    <a:pt x="584276" y="32029"/>
                  </a:lnTo>
                  <a:lnTo>
                    <a:pt x="581750" y="19582"/>
                  </a:lnTo>
                  <a:lnTo>
                    <a:pt x="578241" y="14389"/>
                  </a:lnTo>
                  <a:close/>
                </a:path>
                <a:path w="584835" h="515619">
                  <a:moveTo>
                    <a:pt x="540359" y="43916"/>
                  </a:moveTo>
                  <a:lnTo>
                    <a:pt x="43916" y="43916"/>
                  </a:lnTo>
                  <a:lnTo>
                    <a:pt x="43916" y="368998"/>
                  </a:lnTo>
                  <a:lnTo>
                    <a:pt x="540359" y="368998"/>
                  </a:lnTo>
                  <a:lnTo>
                    <a:pt x="540359" y="354228"/>
                  </a:lnTo>
                  <a:lnTo>
                    <a:pt x="58318" y="354228"/>
                  </a:lnTo>
                  <a:lnTo>
                    <a:pt x="58318" y="58318"/>
                  </a:lnTo>
                  <a:lnTo>
                    <a:pt x="540359" y="58318"/>
                  </a:lnTo>
                  <a:lnTo>
                    <a:pt x="540359" y="43916"/>
                  </a:lnTo>
                  <a:close/>
                </a:path>
                <a:path w="584835" h="515619">
                  <a:moveTo>
                    <a:pt x="540359" y="58318"/>
                  </a:moveTo>
                  <a:lnTo>
                    <a:pt x="525957" y="58318"/>
                  </a:lnTo>
                  <a:lnTo>
                    <a:pt x="525957" y="354228"/>
                  </a:lnTo>
                  <a:lnTo>
                    <a:pt x="540359" y="354228"/>
                  </a:lnTo>
                  <a:lnTo>
                    <a:pt x="540359" y="5831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78237" y="2513774"/>
              <a:ext cx="173875" cy="219709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3327120" y="2470315"/>
              <a:ext cx="276225" cy="276225"/>
            </a:xfrm>
            <a:custGeom>
              <a:avLst/>
              <a:gdLst/>
              <a:ahLst/>
              <a:cxnLst/>
              <a:rect l="l" t="t" r="r" b="b"/>
              <a:pathLst>
                <a:path w="276225" h="276225">
                  <a:moveTo>
                    <a:pt x="137883" y="0"/>
                  </a:moveTo>
                  <a:lnTo>
                    <a:pt x="85228" y="10440"/>
                  </a:lnTo>
                  <a:lnTo>
                    <a:pt x="40678" y="40322"/>
                  </a:lnTo>
                  <a:lnTo>
                    <a:pt x="10485" y="85188"/>
                  </a:lnTo>
                  <a:lnTo>
                    <a:pt x="0" y="137883"/>
                  </a:lnTo>
                  <a:lnTo>
                    <a:pt x="2660" y="165127"/>
                  </a:lnTo>
                  <a:lnTo>
                    <a:pt x="23236" y="214480"/>
                  </a:lnTo>
                  <a:lnTo>
                    <a:pt x="61636" y="252680"/>
                  </a:lnTo>
                  <a:lnTo>
                    <a:pt x="110845" y="273112"/>
                  </a:lnTo>
                  <a:lnTo>
                    <a:pt x="137883" y="275767"/>
                  </a:lnTo>
                  <a:lnTo>
                    <a:pt x="165122" y="273112"/>
                  </a:lnTo>
                  <a:lnTo>
                    <a:pt x="180140" y="268566"/>
                  </a:lnTo>
                  <a:lnTo>
                    <a:pt x="137883" y="268566"/>
                  </a:lnTo>
                  <a:lnTo>
                    <a:pt x="87085" y="258272"/>
                  </a:lnTo>
                  <a:lnTo>
                    <a:pt x="45539" y="230224"/>
                  </a:lnTo>
                  <a:lnTo>
                    <a:pt x="17493" y="188676"/>
                  </a:lnTo>
                  <a:lnTo>
                    <a:pt x="7200" y="137883"/>
                  </a:lnTo>
                  <a:lnTo>
                    <a:pt x="17493" y="87091"/>
                  </a:lnTo>
                  <a:lnTo>
                    <a:pt x="45539" y="45543"/>
                  </a:lnTo>
                  <a:lnTo>
                    <a:pt x="87085" y="17495"/>
                  </a:lnTo>
                  <a:lnTo>
                    <a:pt x="137883" y="7200"/>
                  </a:lnTo>
                  <a:lnTo>
                    <a:pt x="180140" y="7200"/>
                  </a:lnTo>
                  <a:lnTo>
                    <a:pt x="165122" y="2655"/>
                  </a:lnTo>
                  <a:lnTo>
                    <a:pt x="137883" y="0"/>
                  </a:lnTo>
                  <a:close/>
                </a:path>
                <a:path w="276225" h="276225">
                  <a:moveTo>
                    <a:pt x="180140" y="7200"/>
                  </a:moveTo>
                  <a:lnTo>
                    <a:pt x="137883" y="7200"/>
                  </a:lnTo>
                  <a:lnTo>
                    <a:pt x="188824" y="17495"/>
                  </a:lnTo>
                  <a:lnTo>
                    <a:pt x="230351" y="45543"/>
                  </a:lnTo>
                  <a:lnTo>
                    <a:pt x="258311" y="87091"/>
                  </a:lnTo>
                  <a:lnTo>
                    <a:pt x="268554" y="137883"/>
                  </a:lnTo>
                  <a:lnTo>
                    <a:pt x="258311" y="188676"/>
                  </a:lnTo>
                  <a:lnTo>
                    <a:pt x="230351" y="230224"/>
                  </a:lnTo>
                  <a:lnTo>
                    <a:pt x="188824" y="258272"/>
                  </a:lnTo>
                  <a:lnTo>
                    <a:pt x="137883" y="268566"/>
                  </a:lnTo>
                  <a:lnTo>
                    <a:pt x="180140" y="268566"/>
                  </a:lnTo>
                  <a:lnTo>
                    <a:pt x="235445" y="235445"/>
                  </a:lnTo>
                  <a:lnTo>
                    <a:pt x="265453" y="190850"/>
                  </a:lnTo>
                  <a:lnTo>
                    <a:pt x="275755" y="137883"/>
                  </a:lnTo>
                  <a:lnTo>
                    <a:pt x="273151" y="110845"/>
                  </a:lnTo>
                  <a:lnTo>
                    <a:pt x="252829" y="61488"/>
                  </a:lnTo>
                  <a:lnTo>
                    <a:pt x="214479" y="23086"/>
                  </a:lnTo>
                  <a:lnTo>
                    <a:pt x="190846" y="10440"/>
                  </a:lnTo>
                  <a:lnTo>
                    <a:pt x="180140" y="7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73397" y="5763234"/>
              <a:ext cx="555116" cy="592924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11320" y="6879958"/>
              <a:ext cx="537845" cy="635762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4090314" y="4805997"/>
              <a:ext cx="521334" cy="353695"/>
            </a:xfrm>
            <a:custGeom>
              <a:avLst/>
              <a:gdLst/>
              <a:ahLst/>
              <a:cxnLst/>
              <a:rect l="l" t="t" r="r" b="b"/>
              <a:pathLst>
                <a:path w="521335" h="353695">
                  <a:moveTo>
                    <a:pt x="260646" y="0"/>
                  </a:moveTo>
                  <a:lnTo>
                    <a:pt x="221043" y="6476"/>
                  </a:lnTo>
                  <a:lnTo>
                    <a:pt x="19799" y="86766"/>
                  </a:lnTo>
                  <a:lnTo>
                    <a:pt x="0" y="108356"/>
                  </a:lnTo>
                  <a:lnTo>
                    <a:pt x="641" y="112687"/>
                  </a:lnTo>
                  <a:lnTo>
                    <a:pt x="78841" y="153365"/>
                  </a:lnTo>
                  <a:lnTo>
                    <a:pt x="63728" y="157683"/>
                  </a:lnTo>
                  <a:lnTo>
                    <a:pt x="60490" y="158407"/>
                  </a:lnTo>
                  <a:lnTo>
                    <a:pt x="58331" y="161277"/>
                  </a:lnTo>
                  <a:lnTo>
                    <a:pt x="58331" y="236156"/>
                  </a:lnTo>
                  <a:lnTo>
                    <a:pt x="47992" y="240368"/>
                  </a:lnTo>
                  <a:lnTo>
                    <a:pt x="39647" y="247681"/>
                  </a:lnTo>
                  <a:lnTo>
                    <a:pt x="34072" y="257423"/>
                  </a:lnTo>
                  <a:lnTo>
                    <a:pt x="32042" y="268922"/>
                  </a:lnTo>
                  <a:lnTo>
                    <a:pt x="32042" y="276478"/>
                  </a:lnTo>
                  <a:lnTo>
                    <a:pt x="34925" y="283679"/>
                  </a:lnTo>
                  <a:lnTo>
                    <a:pt x="39611" y="289445"/>
                  </a:lnTo>
                  <a:lnTo>
                    <a:pt x="23050" y="343801"/>
                  </a:lnTo>
                  <a:lnTo>
                    <a:pt x="22326" y="345960"/>
                  </a:lnTo>
                  <a:lnTo>
                    <a:pt x="22682" y="348488"/>
                  </a:lnTo>
                  <a:lnTo>
                    <a:pt x="25565" y="352082"/>
                  </a:lnTo>
                  <a:lnTo>
                    <a:pt x="27724" y="353161"/>
                  </a:lnTo>
                  <a:lnTo>
                    <a:pt x="103682" y="353161"/>
                  </a:lnTo>
                  <a:lnTo>
                    <a:pt x="105841" y="352082"/>
                  </a:lnTo>
                  <a:lnTo>
                    <a:pt x="106921" y="350278"/>
                  </a:lnTo>
                  <a:lnTo>
                    <a:pt x="108369" y="348488"/>
                  </a:lnTo>
                  <a:lnTo>
                    <a:pt x="108724" y="345960"/>
                  </a:lnTo>
                  <a:lnTo>
                    <a:pt x="108000" y="343801"/>
                  </a:lnTo>
                  <a:lnTo>
                    <a:pt x="106498" y="338759"/>
                  </a:lnTo>
                  <a:lnTo>
                    <a:pt x="39611" y="338759"/>
                  </a:lnTo>
                  <a:lnTo>
                    <a:pt x="51485" y="299161"/>
                  </a:lnTo>
                  <a:lnTo>
                    <a:pt x="94702" y="299161"/>
                  </a:lnTo>
                  <a:lnTo>
                    <a:pt x="91808" y="289445"/>
                  </a:lnTo>
                  <a:lnTo>
                    <a:pt x="93158" y="287642"/>
                  </a:lnTo>
                  <a:lnTo>
                    <a:pt x="65519" y="287642"/>
                  </a:lnTo>
                  <a:lnTo>
                    <a:pt x="58134" y="286185"/>
                  </a:lnTo>
                  <a:lnTo>
                    <a:pt x="52066" y="282197"/>
                  </a:lnTo>
                  <a:lnTo>
                    <a:pt x="47956" y="276251"/>
                  </a:lnTo>
                  <a:lnTo>
                    <a:pt x="46443" y="268922"/>
                  </a:lnTo>
                  <a:lnTo>
                    <a:pt x="47956" y="261387"/>
                  </a:lnTo>
                  <a:lnTo>
                    <a:pt x="52066" y="255336"/>
                  </a:lnTo>
                  <a:lnTo>
                    <a:pt x="58134" y="251309"/>
                  </a:lnTo>
                  <a:lnTo>
                    <a:pt x="65519" y="249847"/>
                  </a:lnTo>
                  <a:lnTo>
                    <a:pt x="92757" y="249847"/>
                  </a:lnTo>
                  <a:lnTo>
                    <a:pt x="91536" y="247681"/>
                  </a:lnTo>
                  <a:lnTo>
                    <a:pt x="83209" y="240368"/>
                  </a:lnTo>
                  <a:lnTo>
                    <a:pt x="72720" y="236156"/>
                  </a:lnTo>
                  <a:lnTo>
                    <a:pt x="72720" y="169925"/>
                  </a:lnTo>
                  <a:lnTo>
                    <a:pt x="100799" y="162001"/>
                  </a:lnTo>
                  <a:lnTo>
                    <a:pt x="139434" y="162001"/>
                  </a:lnTo>
                  <a:lnTo>
                    <a:pt x="123126" y="155524"/>
                  </a:lnTo>
                  <a:lnTo>
                    <a:pt x="152778" y="146888"/>
                  </a:lnTo>
                  <a:lnTo>
                    <a:pt x="101523" y="146888"/>
                  </a:lnTo>
                  <a:lnTo>
                    <a:pt x="25209" y="116281"/>
                  </a:lnTo>
                  <a:lnTo>
                    <a:pt x="16560" y="112687"/>
                  </a:lnTo>
                  <a:lnTo>
                    <a:pt x="14401" y="109448"/>
                  </a:lnTo>
                  <a:lnTo>
                    <a:pt x="14401" y="107276"/>
                  </a:lnTo>
                  <a:lnTo>
                    <a:pt x="16477" y="103822"/>
                  </a:lnTo>
                  <a:lnTo>
                    <a:pt x="16560" y="103682"/>
                  </a:lnTo>
                  <a:lnTo>
                    <a:pt x="226440" y="19799"/>
                  </a:lnTo>
                  <a:lnTo>
                    <a:pt x="260642" y="14401"/>
                  </a:lnTo>
                  <a:lnTo>
                    <a:pt x="320104" y="14401"/>
                  </a:lnTo>
                  <a:lnTo>
                    <a:pt x="300240" y="6476"/>
                  </a:lnTo>
                  <a:lnTo>
                    <a:pt x="281895" y="1619"/>
                  </a:lnTo>
                  <a:lnTo>
                    <a:pt x="260646" y="0"/>
                  </a:lnTo>
                  <a:close/>
                </a:path>
                <a:path w="521335" h="353695">
                  <a:moveTo>
                    <a:pt x="94702" y="299161"/>
                  </a:moveTo>
                  <a:lnTo>
                    <a:pt x="79565" y="299161"/>
                  </a:lnTo>
                  <a:lnTo>
                    <a:pt x="91808" y="338759"/>
                  </a:lnTo>
                  <a:lnTo>
                    <a:pt x="106498" y="338759"/>
                  </a:lnTo>
                  <a:lnTo>
                    <a:pt x="94702" y="299161"/>
                  </a:lnTo>
                  <a:close/>
                </a:path>
                <a:path w="521335" h="353695">
                  <a:moveTo>
                    <a:pt x="139434" y="162001"/>
                  </a:moveTo>
                  <a:lnTo>
                    <a:pt x="100799" y="162001"/>
                  </a:lnTo>
                  <a:lnTo>
                    <a:pt x="109448" y="165239"/>
                  </a:lnTo>
                  <a:lnTo>
                    <a:pt x="109448" y="270725"/>
                  </a:lnTo>
                  <a:lnTo>
                    <a:pt x="151701" y="300332"/>
                  </a:lnTo>
                  <a:lnTo>
                    <a:pt x="198021" y="317398"/>
                  </a:lnTo>
                  <a:lnTo>
                    <a:pt x="260642" y="325081"/>
                  </a:lnTo>
                  <a:lnTo>
                    <a:pt x="323275" y="317398"/>
                  </a:lnTo>
                  <a:lnTo>
                    <a:pt x="341527" y="310680"/>
                  </a:lnTo>
                  <a:lnTo>
                    <a:pt x="260642" y="310680"/>
                  </a:lnTo>
                  <a:lnTo>
                    <a:pt x="208085" y="304858"/>
                  </a:lnTo>
                  <a:lnTo>
                    <a:pt x="167138" y="291376"/>
                  </a:lnTo>
                  <a:lnTo>
                    <a:pt x="138826" y="276251"/>
                  </a:lnTo>
                  <a:lnTo>
                    <a:pt x="123850" y="265328"/>
                  </a:lnTo>
                  <a:lnTo>
                    <a:pt x="123850" y="171005"/>
                  </a:lnTo>
                  <a:lnTo>
                    <a:pt x="162105" y="171005"/>
                  </a:lnTo>
                  <a:lnTo>
                    <a:pt x="139434" y="162001"/>
                  </a:lnTo>
                  <a:close/>
                </a:path>
                <a:path w="521335" h="353695">
                  <a:moveTo>
                    <a:pt x="412203" y="171005"/>
                  </a:moveTo>
                  <a:lnTo>
                    <a:pt x="397802" y="171005"/>
                  </a:lnTo>
                  <a:lnTo>
                    <a:pt x="397802" y="265328"/>
                  </a:lnTo>
                  <a:lnTo>
                    <a:pt x="382670" y="276251"/>
                  </a:lnTo>
                  <a:lnTo>
                    <a:pt x="354334" y="291376"/>
                  </a:lnTo>
                  <a:lnTo>
                    <a:pt x="313361" y="304858"/>
                  </a:lnTo>
                  <a:lnTo>
                    <a:pt x="260642" y="310680"/>
                  </a:lnTo>
                  <a:lnTo>
                    <a:pt x="341527" y="310680"/>
                  </a:lnTo>
                  <a:lnTo>
                    <a:pt x="398854" y="282862"/>
                  </a:lnTo>
                  <a:lnTo>
                    <a:pt x="412203" y="270725"/>
                  </a:lnTo>
                  <a:lnTo>
                    <a:pt x="412203" y="171005"/>
                  </a:lnTo>
                  <a:close/>
                </a:path>
                <a:path w="521335" h="353695">
                  <a:moveTo>
                    <a:pt x="79565" y="299161"/>
                  </a:moveTo>
                  <a:lnTo>
                    <a:pt x="51485" y="299161"/>
                  </a:lnTo>
                  <a:lnTo>
                    <a:pt x="55803" y="300964"/>
                  </a:lnTo>
                  <a:lnTo>
                    <a:pt x="60490" y="302044"/>
                  </a:lnTo>
                  <a:lnTo>
                    <a:pt x="70561" y="302044"/>
                  </a:lnTo>
                  <a:lnTo>
                    <a:pt x="75247" y="300964"/>
                  </a:lnTo>
                  <a:lnTo>
                    <a:pt x="79565" y="299161"/>
                  </a:lnTo>
                  <a:close/>
                </a:path>
                <a:path w="521335" h="353695">
                  <a:moveTo>
                    <a:pt x="92757" y="249847"/>
                  </a:moveTo>
                  <a:lnTo>
                    <a:pt x="65519" y="249847"/>
                  </a:lnTo>
                  <a:lnTo>
                    <a:pt x="72911" y="251309"/>
                  </a:lnTo>
                  <a:lnTo>
                    <a:pt x="78982" y="255336"/>
                  </a:lnTo>
                  <a:lnTo>
                    <a:pt x="83094" y="261387"/>
                  </a:lnTo>
                  <a:lnTo>
                    <a:pt x="84607" y="268922"/>
                  </a:lnTo>
                  <a:lnTo>
                    <a:pt x="83094" y="276251"/>
                  </a:lnTo>
                  <a:lnTo>
                    <a:pt x="78982" y="282197"/>
                  </a:lnTo>
                  <a:lnTo>
                    <a:pt x="72911" y="286185"/>
                  </a:lnTo>
                  <a:lnTo>
                    <a:pt x="65519" y="287642"/>
                  </a:lnTo>
                  <a:lnTo>
                    <a:pt x="93158" y="287642"/>
                  </a:lnTo>
                  <a:lnTo>
                    <a:pt x="96126" y="283679"/>
                  </a:lnTo>
                  <a:lnTo>
                    <a:pt x="99009" y="276478"/>
                  </a:lnTo>
                  <a:lnTo>
                    <a:pt x="99009" y="268922"/>
                  </a:lnTo>
                  <a:lnTo>
                    <a:pt x="97028" y="257423"/>
                  </a:lnTo>
                  <a:lnTo>
                    <a:pt x="92757" y="249847"/>
                  </a:lnTo>
                  <a:close/>
                </a:path>
                <a:path w="521335" h="353695">
                  <a:moveTo>
                    <a:pt x="162105" y="171005"/>
                  </a:moveTo>
                  <a:lnTo>
                    <a:pt x="123850" y="171005"/>
                  </a:lnTo>
                  <a:lnTo>
                    <a:pt x="221043" y="209880"/>
                  </a:lnTo>
                  <a:lnTo>
                    <a:pt x="229715" y="212771"/>
                  </a:lnTo>
                  <a:lnTo>
                    <a:pt x="239361" y="214922"/>
                  </a:lnTo>
                  <a:lnTo>
                    <a:pt x="249748" y="216263"/>
                  </a:lnTo>
                  <a:lnTo>
                    <a:pt x="260642" y="216725"/>
                  </a:lnTo>
                  <a:lnTo>
                    <a:pt x="271742" y="216263"/>
                  </a:lnTo>
                  <a:lnTo>
                    <a:pt x="282198" y="214922"/>
                  </a:lnTo>
                  <a:lnTo>
                    <a:pt x="291776" y="212771"/>
                  </a:lnTo>
                  <a:lnTo>
                    <a:pt x="300240" y="209880"/>
                  </a:lnTo>
                  <a:lnTo>
                    <a:pt x="320121" y="201958"/>
                  </a:lnTo>
                  <a:lnTo>
                    <a:pt x="260642" y="201958"/>
                  </a:lnTo>
                  <a:lnTo>
                    <a:pt x="242090" y="200608"/>
                  </a:lnTo>
                  <a:lnTo>
                    <a:pt x="226440" y="196557"/>
                  </a:lnTo>
                  <a:lnTo>
                    <a:pt x="162105" y="171005"/>
                  </a:lnTo>
                  <a:close/>
                </a:path>
                <a:path w="521335" h="353695">
                  <a:moveTo>
                    <a:pt x="320104" y="14401"/>
                  </a:moveTo>
                  <a:lnTo>
                    <a:pt x="260642" y="14401"/>
                  </a:lnTo>
                  <a:lnTo>
                    <a:pt x="270241" y="14739"/>
                  </a:lnTo>
                  <a:lnTo>
                    <a:pt x="279366" y="15752"/>
                  </a:lnTo>
                  <a:lnTo>
                    <a:pt x="496442" y="100088"/>
                  </a:lnTo>
                  <a:lnTo>
                    <a:pt x="506882" y="107276"/>
                  </a:lnTo>
                  <a:lnTo>
                    <a:pt x="506882" y="109448"/>
                  </a:lnTo>
                  <a:lnTo>
                    <a:pt x="294843" y="196557"/>
                  </a:lnTo>
                  <a:lnTo>
                    <a:pt x="260642" y="201958"/>
                  </a:lnTo>
                  <a:lnTo>
                    <a:pt x="320121" y="201958"/>
                  </a:lnTo>
                  <a:lnTo>
                    <a:pt x="397802" y="171005"/>
                  </a:lnTo>
                  <a:lnTo>
                    <a:pt x="412203" y="171005"/>
                  </a:lnTo>
                  <a:lnTo>
                    <a:pt x="412203" y="165239"/>
                  </a:lnTo>
                  <a:lnTo>
                    <a:pt x="501484" y="129603"/>
                  </a:lnTo>
                  <a:lnTo>
                    <a:pt x="521284" y="108356"/>
                  </a:lnTo>
                  <a:lnTo>
                    <a:pt x="520621" y="103822"/>
                  </a:lnTo>
                  <a:lnTo>
                    <a:pt x="517866" y="98237"/>
                  </a:lnTo>
                  <a:lnTo>
                    <a:pt x="511870" y="92315"/>
                  </a:lnTo>
                  <a:lnTo>
                    <a:pt x="501484" y="86766"/>
                  </a:lnTo>
                  <a:lnTo>
                    <a:pt x="320104" y="14401"/>
                  </a:lnTo>
                  <a:close/>
                </a:path>
                <a:path w="521335" h="353695">
                  <a:moveTo>
                    <a:pt x="260642" y="79921"/>
                  </a:moveTo>
                  <a:lnTo>
                    <a:pt x="243244" y="82087"/>
                  </a:lnTo>
                  <a:lnTo>
                    <a:pt x="229190" y="88066"/>
                  </a:lnTo>
                  <a:lnTo>
                    <a:pt x="219794" y="97082"/>
                  </a:lnTo>
                  <a:lnTo>
                    <a:pt x="216369" y="108356"/>
                  </a:lnTo>
                  <a:lnTo>
                    <a:pt x="216369" y="110159"/>
                  </a:lnTo>
                  <a:lnTo>
                    <a:pt x="216725" y="111607"/>
                  </a:lnTo>
                  <a:lnTo>
                    <a:pt x="216939" y="112687"/>
                  </a:lnTo>
                  <a:lnTo>
                    <a:pt x="216970" y="112840"/>
                  </a:lnTo>
                  <a:lnTo>
                    <a:pt x="217081" y="113398"/>
                  </a:lnTo>
                  <a:lnTo>
                    <a:pt x="101523" y="146888"/>
                  </a:lnTo>
                  <a:lnTo>
                    <a:pt x="152778" y="146888"/>
                  </a:lnTo>
                  <a:lnTo>
                    <a:pt x="225729" y="125641"/>
                  </a:lnTo>
                  <a:lnTo>
                    <a:pt x="295167" y="125641"/>
                  </a:lnTo>
                  <a:lnTo>
                    <a:pt x="298627" y="122402"/>
                  </a:lnTo>
                  <a:lnTo>
                    <a:pt x="260642" y="122402"/>
                  </a:lnTo>
                  <a:lnTo>
                    <a:pt x="248688" y="121120"/>
                  </a:lnTo>
                  <a:lnTo>
                    <a:pt x="239229" y="117813"/>
                  </a:lnTo>
                  <a:lnTo>
                    <a:pt x="233160" y="113398"/>
                  </a:lnTo>
                  <a:lnTo>
                    <a:pt x="232806" y="112840"/>
                  </a:lnTo>
                  <a:lnTo>
                    <a:pt x="230771" y="108356"/>
                  </a:lnTo>
                  <a:lnTo>
                    <a:pt x="233010" y="103281"/>
                  </a:lnTo>
                  <a:lnTo>
                    <a:pt x="239229" y="98777"/>
                  </a:lnTo>
                  <a:lnTo>
                    <a:pt x="248688" y="95554"/>
                  </a:lnTo>
                  <a:lnTo>
                    <a:pt x="260642" y="94322"/>
                  </a:lnTo>
                  <a:lnTo>
                    <a:pt x="298886" y="94322"/>
                  </a:lnTo>
                  <a:lnTo>
                    <a:pt x="292277" y="88066"/>
                  </a:lnTo>
                  <a:lnTo>
                    <a:pt x="278097" y="82087"/>
                  </a:lnTo>
                  <a:lnTo>
                    <a:pt x="260642" y="79921"/>
                  </a:lnTo>
                  <a:close/>
                </a:path>
                <a:path w="521335" h="353695">
                  <a:moveTo>
                    <a:pt x="295167" y="125641"/>
                  </a:moveTo>
                  <a:lnTo>
                    <a:pt x="225729" y="125641"/>
                  </a:lnTo>
                  <a:lnTo>
                    <a:pt x="232652" y="130217"/>
                  </a:lnTo>
                  <a:lnTo>
                    <a:pt x="240890" y="133611"/>
                  </a:lnTo>
                  <a:lnTo>
                    <a:pt x="250275" y="135722"/>
                  </a:lnTo>
                  <a:lnTo>
                    <a:pt x="260642" y="136448"/>
                  </a:lnTo>
                  <a:lnTo>
                    <a:pt x="278097" y="134288"/>
                  </a:lnTo>
                  <a:lnTo>
                    <a:pt x="292277" y="128346"/>
                  </a:lnTo>
                  <a:lnTo>
                    <a:pt x="295167" y="125641"/>
                  </a:lnTo>
                  <a:close/>
                </a:path>
                <a:path w="521335" h="353695">
                  <a:moveTo>
                    <a:pt x="298886" y="94322"/>
                  </a:moveTo>
                  <a:lnTo>
                    <a:pt x="260642" y="94322"/>
                  </a:lnTo>
                  <a:lnTo>
                    <a:pt x="272658" y="95554"/>
                  </a:lnTo>
                  <a:lnTo>
                    <a:pt x="282243" y="98777"/>
                  </a:lnTo>
                  <a:lnTo>
                    <a:pt x="288586" y="103281"/>
                  </a:lnTo>
                  <a:lnTo>
                    <a:pt x="290880" y="108356"/>
                  </a:lnTo>
                  <a:lnTo>
                    <a:pt x="288866" y="112687"/>
                  </a:lnTo>
                  <a:lnTo>
                    <a:pt x="288795" y="112840"/>
                  </a:lnTo>
                  <a:lnTo>
                    <a:pt x="288433" y="113398"/>
                  </a:lnTo>
                  <a:lnTo>
                    <a:pt x="282243" y="117813"/>
                  </a:lnTo>
                  <a:lnTo>
                    <a:pt x="272658" y="121120"/>
                  </a:lnTo>
                  <a:lnTo>
                    <a:pt x="260642" y="122402"/>
                  </a:lnTo>
                  <a:lnTo>
                    <a:pt x="298627" y="122402"/>
                  </a:lnTo>
                  <a:lnTo>
                    <a:pt x="301800" y="119432"/>
                  </a:lnTo>
                  <a:lnTo>
                    <a:pt x="305282" y="108356"/>
                  </a:lnTo>
                  <a:lnTo>
                    <a:pt x="301800" y="97082"/>
                  </a:lnTo>
                  <a:lnTo>
                    <a:pt x="298886" y="94322"/>
                  </a:lnTo>
                  <a:close/>
                </a:path>
              </a:pathLst>
            </a:custGeom>
            <a:solidFill>
              <a:srgbClr val="36337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36123" y="4713846"/>
              <a:ext cx="230035" cy="85318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4201921" y="4675570"/>
              <a:ext cx="298450" cy="73025"/>
            </a:xfrm>
            <a:custGeom>
              <a:avLst/>
              <a:gdLst/>
              <a:ahLst/>
              <a:cxnLst/>
              <a:rect l="l" t="t" r="r" b="b"/>
              <a:pathLst>
                <a:path w="298450" h="73025">
                  <a:moveTo>
                    <a:pt x="171871" y="0"/>
                  </a:moveTo>
                  <a:lnTo>
                    <a:pt x="126468" y="0"/>
                  </a:lnTo>
                  <a:lnTo>
                    <a:pt x="81928" y="9918"/>
                  </a:lnTo>
                  <a:lnTo>
                    <a:pt x="40020" y="29755"/>
                  </a:lnTo>
                  <a:lnTo>
                    <a:pt x="2514" y="59510"/>
                  </a:lnTo>
                  <a:lnTo>
                    <a:pt x="0" y="62025"/>
                  </a:lnTo>
                  <a:lnTo>
                    <a:pt x="0" y="66711"/>
                  </a:lnTo>
                  <a:lnTo>
                    <a:pt x="2514" y="69594"/>
                  </a:lnTo>
                  <a:lnTo>
                    <a:pt x="5397" y="72464"/>
                  </a:lnTo>
                  <a:lnTo>
                    <a:pt x="10083" y="72464"/>
                  </a:lnTo>
                  <a:lnTo>
                    <a:pt x="12953" y="69594"/>
                  </a:lnTo>
                  <a:lnTo>
                    <a:pt x="47678" y="41952"/>
                  </a:lnTo>
                  <a:lnTo>
                    <a:pt x="86566" y="23524"/>
                  </a:lnTo>
                  <a:lnTo>
                    <a:pt x="127960" y="14310"/>
                  </a:lnTo>
                  <a:lnTo>
                    <a:pt x="225625" y="14310"/>
                  </a:lnTo>
                  <a:lnTo>
                    <a:pt x="216366" y="9918"/>
                  </a:lnTo>
                  <a:lnTo>
                    <a:pt x="171871" y="0"/>
                  </a:lnTo>
                  <a:close/>
                </a:path>
                <a:path w="298450" h="73025">
                  <a:moveTo>
                    <a:pt x="225625" y="14310"/>
                  </a:moveTo>
                  <a:lnTo>
                    <a:pt x="170205" y="14310"/>
                  </a:lnTo>
                  <a:lnTo>
                    <a:pt x="211645" y="23524"/>
                  </a:lnTo>
                  <a:lnTo>
                    <a:pt x="250623" y="41952"/>
                  </a:lnTo>
                  <a:lnTo>
                    <a:pt x="285483" y="69594"/>
                  </a:lnTo>
                  <a:lnTo>
                    <a:pt x="286918" y="71029"/>
                  </a:lnTo>
                  <a:lnTo>
                    <a:pt x="288721" y="71753"/>
                  </a:lnTo>
                  <a:lnTo>
                    <a:pt x="292315" y="71753"/>
                  </a:lnTo>
                  <a:lnTo>
                    <a:pt x="294119" y="71029"/>
                  </a:lnTo>
                  <a:lnTo>
                    <a:pt x="298437" y="66711"/>
                  </a:lnTo>
                  <a:lnTo>
                    <a:pt x="298437" y="62025"/>
                  </a:lnTo>
                  <a:lnTo>
                    <a:pt x="295554" y="59510"/>
                  </a:lnTo>
                  <a:lnTo>
                    <a:pt x="258184" y="29755"/>
                  </a:lnTo>
                  <a:lnTo>
                    <a:pt x="225625" y="14310"/>
                  </a:lnTo>
                  <a:close/>
                </a:path>
              </a:pathLst>
            </a:custGeom>
            <a:solidFill>
              <a:srgbClr val="36337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93325" y="3498100"/>
              <a:ext cx="592201" cy="591502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94558" y="7982292"/>
              <a:ext cx="714959" cy="631063"/>
            </a:xfrm>
            <a:prstGeom prst="rect">
              <a:avLst/>
            </a:prstGeom>
          </p:spPr>
        </p:pic>
      </p:grpSp>
      <p:sp>
        <p:nvSpPr>
          <p:cNvPr id="16" name="object 16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20</a:t>
            </a:r>
            <a:r>
              <a:rPr dirty="0" spc="-50"/>
              <a:t> </a:t>
            </a:r>
            <a:r>
              <a:rPr dirty="0" spc="-10"/>
              <a:t>programas</a:t>
            </a:r>
            <a:r>
              <a:rPr dirty="0" spc="-45"/>
              <a:t> </a:t>
            </a:r>
            <a:r>
              <a:rPr dirty="0"/>
              <a:t>de</a:t>
            </a:r>
            <a:r>
              <a:rPr dirty="0" spc="-50"/>
              <a:t> </a:t>
            </a:r>
            <a:r>
              <a:rPr dirty="0"/>
              <a:t>Educación</a:t>
            </a:r>
            <a:r>
              <a:rPr dirty="0" spc="-45"/>
              <a:t> </a:t>
            </a:r>
            <a:r>
              <a:rPr dirty="0"/>
              <a:t>a</a:t>
            </a:r>
            <a:r>
              <a:rPr dirty="0" spc="-50"/>
              <a:t> </a:t>
            </a:r>
            <a:r>
              <a:rPr dirty="0" spc="-10"/>
              <a:t>Distancia</a:t>
            </a:r>
          </a:p>
          <a:p>
            <a:pPr>
              <a:lnSpc>
                <a:spcPct val="100000"/>
              </a:lnSpc>
              <a:spcBef>
                <a:spcPts val="2695"/>
              </a:spcBef>
            </a:pPr>
          </a:p>
          <a:p>
            <a:pPr marL="551815">
              <a:lnSpc>
                <a:spcPct val="100000"/>
              </a:lnSpc>
            </a:pPr>
            <a:r>
              <a:rPr dirty="0"/>
              <a:t>5</a:t>
            </a:r>
            <a:r>
              <a:rPr dirty="0" spc="-40"/>
              <a:t> </a:t>
            </a:r>
            <a:r>
              <a:rPr dirty="0" spc="-10"/>
              <a:t>carreras</a:t>
            </a:r>
            <a:r>
              <a:rPr dirty="0" spc="-35"/>
              <a:t>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 spc="-20"/>
              <a:t>Grado</a:t>
            </a:r>
          </a:p>
          <a:p>
            <a:pPr marL="871219" marR="3063875">
              <a:lnSpc>
                <a:spcPct val="326400"/>
              </a:lnSpc>
              <a:spcBef>
                <a:spcPts val="115"/>
              </a:spcBef>
            </a:pPr>
            <a:r>
              <a:rPr dirty="0"/>
              <a:t>6</a:t>
            </a:r>
            <a:r>
              <a:rPr dirty="0" spc="-15"/>
              <a:t> </a:t>
            </a:r>
            <a:r>
              <a:rPr dirty="0"/>
              <a:t>cursos</a:t>
            </a:r>
            <a:r>
              <a:rPr dirty="0" spc="-15"/>
              <a:t> </a:t>
            </a:r>
            <a:r>
              <a:rPr dirty="0"/>
              <a:t>de</a:t>
            </a:r>
            <a:r>
              <a:rPr dirty="0" spc="-10"/>
              <a:t> Especialización </a:t>
            </a:r>
            <a:r>
              <a:rPr dirty="0"/>
              <a:t>1</a:t>
            </a:r>
            <a:r>
              <a:rPr dirty="0" spc="-15"/>
              <a:t> </a:t>
            </a:r>
            <a:r>
              <a:rPr dirty="0"/>
              <a:t>cursos</a:t>
            </a:r>
            <a:r>
              <a:rPr dirty="0" spc="-15"/>
              <a:t> </a:t>
            </a:r>
            <a:r>
              <a:rPr dirty="0"/>
              <a:t>de</a:t>
            </a:r>
            <a:r>
              <a:rPr dirty="0" spc="-10"/>
              <a:t> Extensión</a:t>
            </a:r>
          </a:p>
          <a:p>
            <a:pPr>
              <a:lnSpc>
                <a:spcPct val="100000"/>
              </a:lnSpc>
              <a:spcBef>
                <a:spcPts val="3060"/>
              </a:spcBef>
            </a:pPr>
          </a:p>
          <a:p>
            <a:pPr marL="567690">
              <a:lnSpc>
                <a:spcPct val="100000"/>
              </a:lnSpc>
            </a:pPr>
            <a:r>
              <a:rPr dirty="0"/>
              <a:t>8</a:t>
            </a:r>
            <a:r>
              <a:rPr dirty="0" spc="-15"/>
              <a:t> </a:t>
            </a:r>
            <a:r>
              <a:rPr dirty="0"/>
              <a:t>cursos</a:t>
            </a:r>
            <a:r>
              <a:rPr dirty="0" spc="-15"/>
              <a:t> </a:t>
            </a:r>
            <a:r>
              <a:rPr dirty="0"/>
              <a:t>de</a:t>
            </a:r>
            <a:r>
              <a:rPr dirty="0" spc="-10"/>
              <a:t> Actualización</a:t>
            </a:r>
          </a:p>
          <a:p>
            <a:pPr>
              <a:lnSpc>
                <a:spcPct val="100000"/>
              </a:lnSpc>
              <a:spcBef>
                <a:spcPts val="2920"/>
              </a:spcBef>
            </a:pPr>
          </a:p>
          <a:p>
            <a:pPr marL="12700">
              <a:lnSpc>
                <a:spcPct val="100000"/>
              </a:lnSpc>
            </a:pPr>
            <a:r>
              <a:rPr dirty="0"/>
              <a:t>Entorno</a:t>
            </a:r>
            <a:r>
              <a:rPr dirty="0" spc="-65"/>
              <a:t> </a:t>
            </a:r>
            <a:r>
              <a:rPr dirty="0"/>
              <a:t>Virtual</a:t>
            </a:r>
            <a:r>
              <a:rPr dirty="0" spc="-65"/>
              <a:t> </a:t>
            </a:r>
            <a:r>
              <a:rPr dirty="0"/>
              <a:t>de</a:t>
            </a:r>
            <a:r>
              <a:rPr dirty="0" spc="-65"/>
              <a:t> </a:t>
            </a:r>
            <a:r>
              <a:rPr dirty="0"/>
              <a:t>Aprendizaje</a:t>
            </a:r>
            <a:r>
              <a:rPr dirty="0" spc="-60"/>
              <a:t> </a:t>
            </a:r>
            <a:r>
              <a:rPr dirty="0"/>
              <a:t>(EVA)</a:t>
            </a:r>
            <a:r>
              <a:rPr dirty="0" spc="-65"/>
              <a:t> </a:t>
            </a:r>
            <a:r>
              <a:rPr dirty="0"/>
              <a:t>utilizado:</a:t>
            </a:r>
            <a:r>
              <a:rPr dirty="0" spc="-65"/>
              <a:t> </a:t>
            </a:r>
            <a:r>
              <a:rPr dirty="0" spc="-10"/>
              <a:t>Moodle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23114" rIns="0" bIns="0" rtlCol="0" vert="horz">
            <a:spAutoFit/>
          </a:bodyPr>
          <a:lstStyle/>
          <a:p>
            <a:pPr marL="261620">
              <a:lnSpc>
                <a:spcPct val="100000"/>
              </a:lnSpc>
              <a:spcBef>
                <a:spcPts val="90"/>
              </a:spcBef>
            </a:pPr>
            <a:r>
              <a:rPr dirty="0" sz="6450"/>
              <a:t>Educación</a:t>
            </a:r>
            <a:r>
              <a:rPr dirty="0" sz="6450" spc="-160"/>
              <a:t> </a:t>
            </a:r>
            <a:r>
              <a:rPr dirty="0" sz="6450"/>
              <a:t>a</a:t>
            </a:r>
            <a:r>
              <a:rPr dirty="0" sz="6450" spc="-160"/>
              <a:t> </a:t>
            </a:r>
            <a:r>
              <a:rPr dirty="0" sz="6450" spc="-10"/>
              <a:t>Distancia</a:t>
            </a:r>
            <a:endParaRPr sz="645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952217" y="9142565"/>
            <a:ext cx="3111449" cy="909713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6652425" y="2198153"/>
            <a:ext cx="6566534" cy="1635125"/>
          </a:xfrm>
          <a:custGeom>
            <a:avLst/>
            <a:gdLst/>
            <a:ahLst/>
            <a:cxnLst/>
            <a:rect l="l" t="t" r="r" b="b"/>
            <a:pathLst>
              <a:path w="6566534" h="1635125">
                <a:moveTo>
                  <a:pt x="1057338" y="706323"/>
                </a:moveTo>
                <a:lnTo>
                  <a:pt x="1052461" y="658355"/>
                </a:lnTo>
                <a:lnTo>
                  <a:pt x="1038504" y="613600"/>
                </a:lnTo>
                <a:lnTo>
                  <a:pt x="1016431" y="573074"/>
                </a:lnTo>
                <a:lnTo>
                  <a:pt x="987221" y="537718"/>
                </a:lnTo>
                <a:lnTo>
                  <a:pt x="956538" y="512419"/>
                </a:lnTo>
                <a:lnTo>
                  <a:pt x="956538" y="706323"/>
                </a:lnTo>
                <a:lnTo>
                  <a:pt x="949477" y="750011"/>
                </a:lnTo>
                <a:lnTo>
                  <a:pt x="929855" y="787958"/>
                </a:lnTo>
                <a:lnTo>
                  <a:pt x="899922" y="817892"/>
                </a:lnTo>
                <a:lnTo>
                  <a:pt x="861974" y="837514"/>
                </a:lnTo>
                <a:lnTo>
                  <a:pt x="818299" y="844562"/>
                </a:lnTo>
                <a:lnTo>
                  <a:pt x="774611" y="837514"/>
                </a:lnTo>
                <a:lnTo>
                  <a:pt x="736663" y="817892"/>
                </a:lnTo>
                <a:lnTo>
                  <a:pt x="706729" y="787958"/>
                </a:lnTo>
                <a:lnTo>
                  <a:pt x="687108" y="750011"/>
                </a:lnTo>
                <a:lnTo>
                  <a:pt x="680059" y="706323"/>
                </a:lnTo>
                <a:lnTo>
                  <a:pt x="687108" y="662825"/>
                </a:lnTo>
                <a:lnTo>
                  <a:pt x="706729" y="624979"/>
                </a:lnTo>
                <a:lnTo>
                  <a:pt x="736663" y="595109"/>
                </a:lnTo>
                <a:lnTo>
                  <a:pt x="774611" y="575500"/>
                </a:lnTo>
                <a:lnTo>
                  <a:pt x="818299" y="568452"/>
                </a:lnTo>
                <a:lnTo>
                  <a:pt x="861974" y="575500"/>
                </a:lnTo>
                <a:lnTo>
                  <a:pt x="899922" y="595109"/>
                </a:lnTo>
                <a:lnTo>
                  <a:pt x="929855" y="624979"/>
                </a:lnTo>
                <a:lnTo>
                  <a:pt x="949477" y="662825"/>
                </a:lnTo>
                <a:lnTo>
                  <a:pt x="956538" y="706323"/>
                </a:lnTo>
                <a:lnTo>
                  <a:pt x="956538" y="512419"/>
                </a:lnTo>
                <a:lnTo>
                  <a:pt x="951826" y="508533"/>
                </a:lnTo>
                <a:lnTo>
                  <a:pt x="911225" y="486473"/>
                </a:lnTo>
                <a:lnTo>
                  <a:pt x="866394" y="472528"/>
                </a:lnTo>
                <a:lnTo>
                  <a:pt x="818299" y="467652"/>
                </a:lnTo>
                <a:lnTo>
                  <a:pt x="770191" y="472528"/>
                </a:lnTo>
                <a:lnTo>
                  <a:pt x="725360" y="486473"/>
                </a:lnTo>
                <a:lnTo>
                  <a:pt x="684758" y="508533"/>
                </a:lnTo>
                <a:lnTo>
                  <a:pt x="649363" y="537718"/>
                </a:lnTo>
                <a:lnTo>
                  <a:pt x="620141" y="573074"/>
                </a:lnTo>
                <a:lnTo>
                  <a:pt x="598068" y="613600"/>
                </a:lnTo>
                <a:lnTo>
                  <a:pt x="584123" y="658355"/>
                </a:lnTo>
                <a:lnTo>
                  <a:pt x="579259" y="706323"/>
                </a:lnTo>
                <a:lnTo>
                  <a:pt x="584123" y="754430"/>
                </a:lnTo>
                <a:lnTo>
                  <a:pt x="598068" y="799261"/>
                </a:lnTo>
                <a:lnTo>
                  <a:pt x="620141" y="839863"/>
                </a:lnTo>
                <a:lnTo>
                  <a:pt x="649363" y="875258"/>
                </a:lnTo>
                <a:lnTo>
                  <a:pt x="684758" y="904481"/>
                </a:lnTo>
                <a:lnTo>
                  <a:pt x="725360" y="926553"/>
                </a:lnTo>
                <a:lnTo>
                  <a:pt x="770191" y="940498"/>
                </a:lnTo>
                <a:lnTo>
                  <a:pt x="818299" y="945362"/>
                </a:lnTo>
                <a:lnTo>
                  <a:pt x="866394" y="940498"/>
                </a:lnTo>
                <a:lnTo>
                  <a:pt x="911225" y="926553"/>
                </a:lnTo>
                <a:lnTo>
                  <a:pt x="951826" y="904481"/>
                </a:lnTo>
                <a:lnTo>
                  <a:pt x="987221" y="875258"/>
                </a:lnTo>
                <a:lnTo>
                  <a:pt x="1012558" y="844562"/>
                </a:lnTo>
                <a:lnTo>
                  <a:pt x="1038504" y="799261"/>
                </a:lnTo>
                <a:lnTo>
                  <a:pt x="1052461" y="754430"/>
                </a:lnTo>
                <a:lnTo>
                  <a:pt x="1057338" y="706323"/>
                </a:lnTo>
                <a:close/>
              </a:path>
              <a:path w="6566534" h="1635125">
                <a:moveTo>
                  <a:pt x="1227251" y="706323"/>
                </a:moveTo>
                <a:lnTo>
                  <a:pt x="1224610" y="660946"/>
                </a:lnTo>
                <a:lnTo>
                  <a:pt x="1216418" y="612876"/>
                </a:lnTo>
                <a:lnTo>
                  <a:pt x="1203350" y="568833"/>
                </a:lnTo>
                <a:lnTo>
                  <a:pt x="1185595" y="526999"/>
                </a:lnTo>
                <a:lnTo>
                  <a:pt x="1163459" y="487680"/>
                </a:lnTo>
                <a:lnTo>
                  <a:pt x="1137246" y="451192"/>
                </a:lnTo>
                <a:lnTo>
                  <a:pt x="1126451" y="439178"/>
                </a:lnTo>
                <a:lnTo>
                  <a:pt x="1126451" y="706323"/>
                </a:lnTo>
                <a:lnTo>
                  <a:pt x="1124280" y="742124"/>
                </a:lnTo>
                <a:lnTo>
                  <a:pt x="1117828" y="780542"/>
                </a:lnTo>
                <a:lnTo>
                  <a:pt x="1107122" y="821448"/>
                </a:lnTo>
                <a:lnTo>
                  <a:pt x="1092238" y="864743"/>
                </a:lnTo>
                <a:lnTo>
                  <a:pt x="1073226" y="910272"/>
                </a:lnTo>
                <a:lnTo>
                  <a:pt x="1050124" y="957935"/>
                </a:lnTo>
                <a:lnTo>
                  <a:pt x="1023010" y="1007592"/>
                </a:lnTo>
                <a:lnTo>
                  <a:pt x="991908" y="1059129"/>
                </a:lnTo>
                <a:lnTo>
                  <a:pt x="956894" y="1112405"/>
                </a:lnTo>
                <a:lnTo>
                  <a:pt x="917968" y="1167218"/>
                </a:lnTo>
                <a:lnTo>
                  <a:pt x="880706" y="1216355"/>
                </a:lnTo>
                <a:lnTo>
                  <a:pt x="846886" y="1258620"/>
                </a:lnTo>
                <a:lnTo>
                  <a:pt x="818299" y="1292771"/>
                </a:lnTo>
                <a:lnTo>
                  <a:pt x="789698" y="1258620"/>
                </a:lnTo>
                <a:lnTo>
                  <a:pt x="755878" y="1216355"/>
                </a:lnTo>
                <a:lnTo>
                  <a:pt x="718604" y="1167218"/>
                </a:lnTo>
                <a:lnTo>
                  <a:pt x="679691" y="1112405"/>
                </a:lnTo>
                <a:lnTo>
                  <a:pt x="644664" y="1059129"/>
                </a:lnTo>
                <a:lnTo>
                  <a:pt x="613575" y="1007592"/>
                </a:lnTo>
                <a:lnTo>
                  <a:pt x="586447" y="957935"/>
                </a:lnTo>
                <a:lnTo>
                  <a:pt x="563346" y="910272"/>
                </a:lnTo>
                <a:lnTo>
                  <a:pt x="544334" y="864743"/>
                </a:lnTo>
                <a:lnTo>
                  <a:pt x="529450" y="821448"/>
                </a:lnTo>
                <a:lnTo>
                  <a:pt x="518744" y="780542"/>
                </a:lnTo>
                <a:lnTo>
                  <a:pt x="512292" y="742124"/>
                </a:lnTo>
                <a:lnTo>
                  <a:pt x="510133" y="706323"/>
                </a:lnTo>
                <a:lnTo>
                  <a:pt x="513473" y="660946"/>
                </a:lnTo>
                <a:lnTo>
                  <a:pt x="523201" y="617588"/>
                </a:lnTo>
                <a:lnTo>
                  <a:pt x="538810" y="576757"/>
                </a:lnTo>
                <a:lnTo>
                  <a:pt x="559841" y="538924"/>
                </a:lnTo>
                <a:lnTo>
                  <a:pt x="585800" y="504571"/>
                </a:lnTo>
                <a:lnTo>
                  <a:pt x="616216" y="474179"/>
                </a:lnTo>
                <a:lnTo>
                  <a:pt x="650608" y="448233"/>
                </a:lnTo>
                <a:lnTo>
                  <a:pt x="688492" y="427215"/>
                </a:lnTo>
                <a:lnTo>
                  <a:pt x="729386" y="411594"/>
                </a:lnTo>
                <a:lnTo>
                  <a:pt x="772820" y="401878"/>
                </a:lnTo>
                <a:lnTo>
                  <a:pt x="818299" y="398526"/>
                </a:lnTo>
                <a:lnTo>
                  <a:pt x="863765" y="401878"/>
                </a:lnTo>
                <a:lnTo>
                  <a:pt x="907186" y="411594"/>
                </a:lnTo>
                <a:lnTo>
                  <a:pt x="948080" y="427215"/>
                </a:lnTo>
                <a:lnTo>
                  <a:pt x="985964" y="448233"/>
                </a:lnTo>
                <a:lnTo>
                  <a:pt x="1020356" y="474179"/>
                </a:lnTo>
                <a:lnTo>
                  <a:pt x="1050772" y="504571"/>
                </a:lnTo>
                <a:lnTo>
                  <a:pt x="1076731" y="538924"/>
                </a:lnTo>
                <a:lnTo>
                  <a:pt x="1097762" y="576757"/>
                </a:lnTo>
                <a:lnTo>
                  <a:pt x="1113370" y="617588"/>
                </a:lnTo>
                <a:lnTo>
                  <a:pt x="1123099" y="660946"/>
                </a:lnTo>
                <a:lnTo>
                  <a:pt x="1126451" y="706323"/>
                </a:lnTo>
                <a:lnTo>
                  <a:pt x="1126451" y="439178"/>
                </a:lnTo>
                <a:lnTo>
                  <a:pt x="1085710" y="398526"/>
                </a:lnTo>
                <a:lnTo>
                  <a:pt x="1037310" y="361759"/>
                </a:lnTo>
                <a:lnTo>
                  <a:pt x="997927" y="339661"/>
                </a:lnTo>
                <a:lnTo>
                  <a:pt x="956017" y="321945"/>
                </a:lnTo>
                <a:lnTo>
                  <a:pt x="911910" y="308889"/>
                </a:lnTo>
                <a:lnTo>
                  <a:pt x="865898" y="300837"/>
                </a:lnTo>
                <a:lnTo>
                  <a:pt x="818299" y="298081"/>
                </a:lnTo>
                <a:lnTo>
                  <a:pt x="770686" y="300837"/>
                </a:lnTo>
                <a:lnTo>
                  <a:pt x="724674" y="308889"/>
                </a:lnTo>
                <a:lnTo>
                  <a:pt x="680567" y="321945"/>
                </a:lnTo>
                <a:lnTo>
                  <a:pt x="638657" y="339661"/>
                </a:lnTo>
                <a:lnTo>
                  <a:pt x="599274" y="361759"/>
                </a:lnTo>
                <a:lnTo>
                  <a:pt x="562711" y="387921"/>
                </a:lnTo>
                <a:lnTo>
                  <a:pt x="529297" y="417830"/>
                </a:lnTo>
                <a:lnTo>
                  <a:pt x="499325" y="451192"/>
                </a:lnTo>
                <a:lnTo>
                  <a:pt x="473125" y="487680"/>
                </a:lnTo>
                <a:lnTo>
                  <a:pt x="450977" y="526999"/>
                </a:lnTo>
                <a:lnTo>
                  <a:pt x="433222" y="568833"/>
                </a:lnTo>
                <a:lnTo>
                  <a:pt x="420154" y="612876"/>
                </a:lnTo>
                <a:lnTo>
                  <a:pt x="412089" y="658812"/>
                </a:lnTo>
                <a:lnTo>
                  <a:pt x="409333" y="706323"/>
                </a:lnTo>
                <a:lnTo>
                  <a:pt x="412889" y="759206"/>
                </a:lnTo>
                <a:lnTo>
                  <a:pt x="422998" y="813422"/>
                </a:lnTo>
                <a:lnTo>
                  <a:pt x="438823" y="868400"/>
                </a:lnTo>
                <a:lnTo>
                  <a:pt x="459486" y="923582"/>
                </a:lnTo>
                <a:lnTo>
                  <a:pt x="484149" y="978395"/>
                </a:lnTo>
                <a:lnTo>
                  <a:pt x="511962" y="1032294"/>
                </a:lnTo>
                <a:lnTo>
                  <a:pt x="542061" y="1084707"/>
                </a:lnTo>
                <a:lnTo>
                  <a:pt x="573595" y="1135062"/>
                </a:lnTo>
                <a:lnTo>
                  <a:pt x="605726" y="1182814"/>
                </a:lnTo>
                <a:lnTo>
                  <a:pt x="637578" y="1227391"/>
                </a:lnTo>
                <a:lnTo>
                  <a:pt x="668324" y="1268234"/>
                </a:lnTo>
                <a:lnTo>
                  <a:pt x="697103" y="1304772"/>
                </a:lnTo>
                <a:lnTo>
                  <a:pt x="723049" y="1336446"/>
                </a:lnTo>
                <a:lnTo>
                  <a:pt x="763066" y="1382966"/>
                </a:lnTo>
                <a:lnTo>
                  <a:pt x="798169" y="1414995"/>
                </a:lnTo>
                <a:lnTo>
                  <a:pt x="818299" y="1419123"/>
                </a:lnTo>
                <a:lnTo>
                  <a:pt x="828636" y="1418069"/>
                </a:lnTo>
                <a:lnTo>
                  <a:pt x="861085" y="1396695"/>
                </a:lnTo>
                <a:lnTo>
                  <a:pt x="891120" y="1362710"/>
                </a:lnTo>
                <a:lnTo>
                  <a:pt x="939317" y="1304772"/>
                </a:lnTo>
                <a:lnTo>
                  <a:pt x="968082" y="1268234"/>
                </a:lnTo>
                <a:lnTo>
                  <a:pt x="998842" y="1227391"/>
                </a:lnTo>
                <a:lnTo>
                  <a:pt x="1030706" y="1182814"/>
                </a:lnTo>
                <a:lnTo>
                  <a:pt x="1062850" y="1135062"/>
                </a:lnTo>
                <a:lnTo>
                  <a:pt x="1094409" y="1084707"/>
                </a:lnTo>
                <a:lnTo>
                  <a:pt x="1124534" y="1032294"/>
                </a:lnTo>
                <a:lnTo>
                  <a:pt x="1152359" y="978395"/>
                </a:lnTo>
                <a:lnTo>
                  <a:pt x="1177036" y="923582"/>
                </a:lnTo>
                <a:lnTo>
                  <a:pt x="1197724" y="868400"/>
                </a:lnTo>
                <a:lnTo>
                  <a:pt x="1213561" y="813422"/>
                </a:lnTo>
                <a:lnTo>
                  <a:pt x="1223683" y="759206"/>
                </a:lnTo>
                <a:lnTo>
                  <a:pt x="1227251" y="706323"/>
                </a:lnTo>
                <a:close/>
              </a:path>
              <a:path w="6566534" h="1635125">
                <a:moveTo>
                  <a:pt x="6566103" y="817206"/>
                </a:moveTo>
                <a:lnTo>
                  <a:pt x="6564427" y="769467"/>
                </a:lnTo>
                <a:lnTo>
                  <a:pt x="6559296" y="720623"/>
                </a:lnTo>
                <a:lnTo>
                  <a:pt x="6550939" y="673811"/>
                </a:lnTo>
                <a:lnTo>
                  <a:pt x="6539458" y="628142"/>
                </a:lnTo>
                <a:lnTo>
                  <a:pt x="6524955" y="583730"/>
                </a:lnTo>
                <a:lnTo>
                  <a:pt x="6507543" y="540702"/>
                </a:lnTo>
                <a:lnTo>
                  <a:pt x="6487363" y="499160"/>
                </a:lnTo>
                <a:lnTo>
                  <a:pt x="6465278" y="460590"/>
                </a:lnTo>
                <a:lnTo>
                  <a:pt x="6465278" y="817206"/>
                </a:lnTo>
                <a:lnTo>
                  <a:pt x="6463335" y="865009"/>
                </a:lnTo>
                <a:lnTo>
                  <a:pt x="6457607" y="911758"/>
                </a:lnTo>
                <a:lnTo>
                  <a:pt x="6448260" y="957300"/>
                </a:lnTo>
                <a:lnTo>
                  <a:pt x="6435433" y="1001496"/>
                </a:lnTo>
                <a:lnTo>
                  <a:pt x="6419278" y="1044168"/>
                </a:lnTo>
                <a:lnTo>
                  <a:pt x="6399949" y="1085202"/>
                </a:lnTo>
                <a:lnTo>
                  <a:pt x="6377610" y="1124407"/>
                </a:lnTo>
                <a:lnTo>
                  <a:pt x="6352387" y="1161669"/>
                </a:lnTo>
                <a:lnTo>
                  <a:pt x="6324447" y="1196809"/>
                </a:lnTo>
                <a:lnTo>
                  <a:pt x="6293942" y="1229690"/>
                </a:lnTo>
                <a:lnTo>
                  <a:pt x="6261011" y="1260157"/>
                </a:lnTo>
                <a:lnTo>
                  <a:pt x="6225819" y="1288059"/>
                </a:lnTo>
                <a:lnTo>
                  <a:pt x="6188519" y="1313243"/>
                </a:lnTo>
                <a:lnTo>
                  <a:pt x="6149264" y="1335557"/>
                </a:lnTo>
                <a:lnTo>
                  <a:pt x="6108179" y="1354861"/>
                </a:lnTo>
                <a:lnTo>
                  <a:pt x="6065456" y="1370990"/>
                </a:lnTo>
                <a:lnTo>
                  <a:pt x="6021209" y="1383792"/>
                </a:lnTo>
                <a:lnTo>
                  <a:pt x="5975616" y="1393126"/>
                </a:lnTo>
                <a:lnTo>
                  <a:pt x="5928817" y="1398841"/>
                </a:lnTo>
                <a:lnTo>
                  <a:pt x="5880976" y="1400771"/>
                </a:lnTo>
                <a:lnTo>
                  <a:pt x="1391056" y="1400771"/>
                </a:lnTo>
                <a:lnTo>
                  <a:pt x="1396809" y="1395361"/>
                </a:lnTo>
                <a:lnTo>
                  <a:pt x="1424774" y="1365669"/>
                </a:lnTo>
                <a:lnTo>
                  <a:pt x="1425765" y="1364640"/>
                </a:lnTo>
                <a:lnTo>
                  <a:pt x="1425930" y="1364437"/>
                </a:lnTo>
                <a:lnTo>
                  <a:pt x="1431201" y="1358849"/>
                </a:lnTo>
                <a:lnTo>
                  <a:pt x="1463090" y="1320622"/>
                </a:lnTo>
                <a:lnTo>
                  <a:pt x="1492440" y="1280807"/>
                </a:lnTo>
                <a:lnTo>
                  <a:pt x="1519186" y="1239481"/>
                </a:lnTo>
                <a:lnTo>
                  <a:pt x="1543291" y="1196771"/>
                </a:lnTo>
                <a:lnTo>
                  <a:pt x="1564728" y="1152779"/>
                </a:lnTo>
                <a:lnTo>
                  <a:pt x="1583436" y="1107579"/>
                </a:lnTo>
                <a:lnTo>
                  <a:pt x="1599387" y="1061313"/>
                </a:lnTo>
                <a:lnTo>
                  <a:pt x="1612531" y="1014044"/>
                </a:lnTo>
                <a:lnTo>
                  <a:pt x="1622831" y="965911"/>
                </a:lnTo>
                <a:lnTo>
                  <a:pt x="1630235" y="916990"/>
                </a:lnTo>
                <a:lnTo>
                  <a:pt x="1634629" y="868146"/>
                </a:lnTo>
                <a:lnTo>
                  <a:pt x="1634705" y="867384"/>
                </a:lnTo>
                <a:lnTo>
                  <a:pt x="1636217" y="817206"/>
                </a:lnTo>
                <a:lnTo>
                  <a:pt x="1634705" y="767118"/>
                </a:lnTo>
                <a:lnTo>
                  <a:pt x="1634629" y="766356"/>
                </a:lnTo>
                <a:lnTo>
                  <a:pt x="1630235" y="717575"/>
                </a:lnTo>
                <a:lnTo>
                  <a:pt x="1622831" y="668718"/>
                </a:lnTo>
                <a:lnTo>
                  <a:pt x="1612531" y="620610"/>
                </a:lnTo>
                <a:lnTo>
                  <a:pt x="1599387" y="573392"/>
                </a:lnTo>
                <a:lnTo>
                  <a:pt x="1583436" y="527138"/>
                </a:lnTo>
                <a:lnTo>
                  <a:pt x="1564728" y="481977"/>
                </a:lnTo>
                <a:lnTo>
                  <a:pt x="1543291" y="437984"/>
                </a:lnTo>
                <a:lnTo>
                  <a:pt x="1535772" y="424675"/>
                </a:lnTo>
                <a:lnTo>
                  <a:pt x="1535772" y="817206"/>
                </a:lnTo>
                <a:lnTo>
                  <a:pt x="1533982" y="867219"/>
                </a:lnTo>
                <a:lnTo>
                  <a:pt x="1528699" y="917702"/>
                </a:lnTo>
                <a:lnTo>
                  <a:pt x="1519974" y="966838"/>
                </a:lnTo>
                <a:lnTo>
                  <a:pt x="1507921" y="1015009"/>
                </a:lnTo>
                <a:lnTo>
                  <a:pt x="1492618" y="1062075"/>
                </a:lnTo>
                <a:lnTo>
                  <a:pt x="1474127" y="1107859"/>
                </a:lnTo>
                <a:lnTo>
                  <a:pt x="1452562" y="1152232"/>
                </a:lnTo>
                <a:lnTo>
                  <a:pt x="1431518" y="1188859"/>
                </a:lnTo>
                <a:lnTo>
                  <a:pt x="1407858" y="1225080"/>
                </a:lnTo>
                <a:lnTo>
                  <a:pt x="1381061" y="1261160"/>
                </a:lnTo>
                <a:lnTo>
                  <a:pt x="1350518" y="1297279"/>
                </a:lnTo>
                <a:lnTo>
                  <a:pt x="1314996" y="1333906"/>
                </a:lnTo>
                <a:lnTo>
                  <a:pt x="1274991" y="1369593"/>
                </a:lnTo>
                <a:lnTo>
                  <a:pt x="1232750" y="1402016"/>
                </a:lnTo>
                <a:lnTo>
                  <a:pt x="1161643" y="1446961"/>
                </a:lnTo>
                <a:lnTo>
                  <a:pt x="1116241" y="1469682"/>
                </a:lnTo>
                <a:lnTo>
                  <a:pt x="1069365" y="1489075"/>
                </a:lnTo>
                <a:lnTo>
                  <a:pt x="1021168" y="1505077"/>
                </a:lnTo>
                <a:lnTo>
                  <a:pt x="971816" y="1517624"/>
                </a:lnTo>
                <a:lnTo>
                  <a:pt x="921448" y="1526667"/>
                </a:lnTo>
                <a:lnTo>
                  <a:pt x="870216" y="1532140"/>
                </a:lnTo>
                <a:lnTo>
                  <a:pt x="818299" y="1533982"/>
                </a:lnTo>
                <a:lnTo>
                  <a:pt x="766356" y="1532140"/>
                </a:lnTo>
                <a:lnTo>
                  <a:pt x="715137" y="1526667"/>
                </a:lnTo>
                <a:lnTo>
                  <a:pt x="664768" y="1517624"/>
                </a:lnTo>
                <a:lnTo>
                  <a:pt x="615416" y="1505077"/>
                </a:lnTo>
                <a:lnTo>
                  <a:pt x="567220" y="1489075"/>
                </a:lnTo>
                <a:lnTo>
                  <a:pt x="520344" y="1469682"/>
                </a:lnTo>
                <a:lnTo>
                  <a:pt x="474941" y="1446961"/>
                </a:lnTo>
                <a:lnTo>
                  <a:pt x="431152" y="1420990"/>
                </a:lnTo>
                <a:lnTo>
                  <a:pt x="389140" y="1391805"/>
                </a:lnTo>
                <a:lnTo>
                  <a:pt x="349059" y="1359496"/>
                </a:lnTo>
                <a:lnTo>
                  <a:pt x="311061" y="1324089"/>
                </a:lnTo>
                <a:lnTo>
                  <a:pt x="275564" y="1286090"/>
                </a:lnTo>
                <a:lnTo>
                  <a:pt x="243166" y="1246035"/>
                </a:lnTo>
                <a:lnTo>
                  <a:pt x="213931" y="1204048"/>
                </a:lnTo>
                <a:lnTo>
                  <a:pt x="187909" y="1160310"/>
                </a:lnTo>
                <a:lnTo>
                  <a:pt x="165163" y="1114945"/>
                </a:lnTo>
                <a:lnTo>
                  <a:pt x="145745" y="1068120"/>
                </a:lnTo>
                <a:lnTo>
                  <a:pt x="129730" y="1019975"/>
                </a:lnTo>
                <a:lnTo>
                  <a:pt x="117170" y="970661"/>
                </a:lnTo>
                <a:lnTo>
                  <a:pt x="108115" y="920330"/>
                </a:lnTo>
                <a:lnTo>
                  <a:pt x="102641" y="869137"/>
                </a:lnTo>
                <a:lnTo>
                  <a:pt x="100812" y="817206"/>
                </a:lnTo>
                <a:lnTo>
                  <a:pt x="102577" y="767118"/>
                </a:lnTo>
                <a:lnTo>
                  <a:pt x="108115" y="714248"/>
                </a:lnTo>
                <a:lnTo>
                  <a:pt x="117170" y="663981"/>
                </a:lnTo>
                <a:lnTo>
                  <a:pt x="129730" y="614718"/>
                </a:lnTo>
                <a:lnTo>
                  <a:pt x="145745" y="566597"/>
                </a:lnTo>
                <a:lnTo>
                  <a:pt x="165163" y="519798"/>
                </a:lnTo>
                <a:lnTo>
                  <a:pt x="187909" y="474459"/>
                </a:lnTo>
                <a:lnTo>
                  <a:pt x="213931" y="430720"/>
                </a:lnTo>
                <a:lnTo>
                  <a:pt x="243166" y="388747"/>
                </a:lnTo>
                <a:lnTo>
                  <a:pt x="275564" y="348691"/>
                </a:lnTo>
                <a:lnTo>
                  <a:pt x="311061" y="310680"/>
                </a:lnTo>
                <a:lnTo>
                  <a:pt x="349059" y="275285"/>
                </a:lnTo>
                <a:lnTo>
                  <a:pt x="389140" y="242976"/>
                </a:lnTo>
                <a:lnTo>
                  <a:pt x="431152" y="213791"/>
                </a:lnTo>
                <a:lnTo>
                  <a:pt x="474941" y="187820"/>
                </a:lnTo>
                <a:lnTo>
                  <a:pt x="520344" y="165100"/>
                </a:lnTo>
                <a:lnTo>
                  <a:pt x="567220" y="145707"/>
                </a:lnTo>
                <a:lnTo>
                  <a:pt x="615416" y="129705"/>
                </a:lnTo>
                <a:lnTo>
                  <a:pt x="664768" y="117157"/>
                </a:lnTo>
                <a:lnTo>
                  <a:pt x="715137" y="108115"/>
                </a:lnTo>
                <a:lnTo>
                  <a:pt x="766356" y="102641"/>
                </a:lnTo>
                <a:lnTo>
                  <a:pt x="818299" y="100799"/>
                </a:lnTo>
                <a:lnTo>
                  <a:pt x="870216" y="102641"/>
                </a:lnTo>
                <a:lnTo>
                  <a:pt x="921448" y="108115"/>
                </a:lnTo>
                <a:lnTo>
                  <a:pt x="971816" y="117157"/>
                </a:lnTo>
                <a:lnTo>
                  <a:pt x="1021168" y="129705"/>
                </a:lnTo>
                <a:lnTo>
                  <a:pt x="1069365" y="145707"/>
                </a:lnTo>
                <a:lnTo>
                  <a:pt x="1116241" y="165100"/>
                </a:lnTo>
                <a:lnTo>
                  <a:pt x="1161643" y="187820"/>
                </a:lnTo>
                <a:lnTo>
                  <a:pt x="1205433" y="213791"/>
                </a:lnTo>
                <a:lnTo>
                  <a:pt x="1255814" y="249732"/>
                </a:lnTo>
                <a:lnTo>
                  <a:pt x="1293964" y="281292"/>
                </a:lnTo>
                <a:lnTo>
                  <a:pt x="1330528" y="316052"/>
                </a:lnTo>
                <a:lnTo>
                  <a:pt x="1365224" y="354025"/>
                </a:lnTo>
                <a:lnTo>
                  <a:pt x="1397609" y="394982"/>
                </a:lnTo>
                <a:lnTo>
                  <a:pt x="1426781" y="437946"/>
                </a:lnTo>
                <a:lnTo>
                  <a:pt x="1452435" y="482282"/>
                </a:lnTo>
                <a:lnTo>
                  <a:pt x="1474127" y="526846"/>
                </a:lnTo>
                <a:lnTo>
                  <a:pt x="1492618" y="572617"/>
                </a:lnTo>
                <a:lnTo>
                  <a:pt x="1507921" y="619645"/>
                </a:lnTo>
                <a:lnTo>
                  <a:pt x="1519974" y="667778"/>
                </a:lnTo>
                <a:lnTo>
                  <a:pt x="1528699" y="716851"/>
                </a:lnTo>
                <a:lnTo>
                  <a:pt x="1533944" y="766356"/>
                </a:lnTo>
                <a:lnTo>
                  <a:pt x="1535772" y="817206"/>
                </a:lnTo>
                <a:lnTo>
                  <a:pt x="1535772" y="424675"/>
                </a:lnTo>
                <a:lnTo>
                  <a:pt x="1492440" y="353974"/>
                </a:lnTo>
                <a:lnTo>
                  <a:pt x="1463090" y="314159"/>
                </a:lnTo>
                <a:lnTo>
                  <a:pt x="1431201" y="275932"/>
                </a:lnTo>
                <a:lnTo>
                  <a:pt x="1425803" y="270217"/>
                </a:lnTo>
                <a:lnTo>
                  <a:pt x="1425486" y="269875"/>
                </a:lnTo>
                <a:lnTo>
                  <a:pt x="1396809" y="239407"/>
                </a:lnTo>
                <a:lnTo>
                  <a:pt x="1391069" y="234010"/>
                </a:lnTo>
                <a:lnTo>
                  <a:pt x="5880976" y="234010"/>
                </a:lnTo>
                <a:lnTo>
                  <a:pt x="5928817" y="235953"/>
                </a:lnTo>
                <a:lnTo>
                  <a:pt x="5975616" y="241668"/>
                </a:lnTo>
                <a:lnTo>
                  <a:pt x="6021209" y="251002"/>
                </a:lnTo>
                <a:lnTo>
                  <a:pt x="6065456" y="263804"/>
                </a:lnTo>
                <a:lnTo>
                  <a:pt x="6108179" y="279933"/>
                </a:lnTo>
                <a:lnTo>
                  <a:pt x="6149264" y="299224"/>
                </a:lnTo>
                <a:lnTo>
                  <a:pt x="6188519" y="321538"/>
                </a:lnTo>
                <a:lnTo>
                  <a:pt x="6225819" y="346722"/>
                </a:lnTo>
                <a:lnTo>
                  <a:pt x="6261011" y="374611"/>
                </a:lnTo>
                <a:lnTo>
                  <a:pt x="6293942" y="405066"/>
                </a:lnTo>
                <a:lnTo>
                  <a:pt x="6324447" y="437921"/>
                </a:lnTo>
                <a:lnTo>
                  <a:pt x="6352387" y="473049"/>
                </a:lnTo>
                <a:lnTo>
                  <a:pt x="6377610" y="510286"/>
                </a:lnTo>
                <a:lnTo>
                  <a:pt x="6399949" y="549478"/>
                </a:lnTo>
                <a:lnTo>
                  <a:pt x="6419278" y="590461"/>
                </a:lnTo>
                <a:lnTo>
                  <a:pt x="6435433" y="633120"/>
                </a:lnTo>
                <a:lnTo>
                  <a:pt x="6448260" y="677265"/>
                </a:lnTo>
                <a:lnTo>
                  <a:pt x="6457607" y="722769"/>
                </a:lnTo>
                <a:lnTo>
                  <a:pt x="6463208" y="768464"/>
                </a:lnTo>
                <a:lnTo>
                  <a:pt x="6463335" y="769467"/>
                </a:lnTo>
                <a:lnTo>
                  <a:pt x="6465278" y="817206"/>
                </a:lnTo>
                <a:lnTo>
                  <a:pt x="6465278" y="460590"/>
                </a:lnTo>
                <a:lnTo>
                  <a:pt x="6439090" y="421043"/>
                </a:lnTo>
                <a:lnTo>
                  <a:pt x="6411239" y="384683"/>
                </a:lnTo>
                <a:lnTo>
                  <a:pt x="6381077" y="350291"/>
                </a:lnTo>
                <a:lnTo>
                  <a:pt x="6348717" y="317982"/>
                </a:lnTo>
                <a:lnTo>
                  <a:pt x="6314275" y="287858"/>
                </a:lnTo>
                <a:lnTo>
                  <a:pt x="6277864" y="260057"/>
                </a:lnTo>
                <a:lnTo>
                  <a:pt x="6239599" y="234683"/>
                </a:lnTo>
                <a:lnTo>
                  <a:pt x="6199606" y="211861"/>
                </a:lnTo>
                <a:lnTo>
                  <a:pt x="6157988" y="191693"/>
                </a:lnTo>
                <a:lnTo>
                  <a:pt x="6114885" y="174320"/>
                </a:lnTo>
                <a:lnTo>
                  <a:pt x="6070397" y="159829"/>
                </a:lnTo>
                <a:lnTo>
                  <a:pt x="6024651" y="148361"/>
                </a:lnTo>
                <a:lnTo>
                  <a:pt x="5977750" y="140030"/>
                </a:lnTo>
                <a:lnTo>
                  <a:pt x="5929808" y="134937"/>
                </a:lnTo>
                <a:lnTo>
                  <a:pt x="5880976" y="133210"/>
                </a:lnTo>
                <a:lnTo>
                  <a:pt x="1265847" y="133210"/>
                </a:lnTo>
                <a:lnTo>
                  <a:pt x="1241031" y="117157"/>
                </a:lnTo>
                <a:lnTo>
                  <a:pt x="1198092" y="92925"/>
                </a:lnTo>
                <a:lnTo>
                  <a:pt x="1154049" y="71488"/>
                </a:lnTo>
                <a:lnTo>
                  <a:pt x="1108824" y="52781"/>
                </a:lnTo>
                <a:lnTo>
                  <a:pt x="1062507" y="36830"/>
                </a:lnTo>
                <a:lnTo>
                  <a:pt x="1015212" y="23685"/>
                </a:lnTo>
                <a:lnTo>
                  <a:pt x="967028" y="13385"/>
                </a:lnTo>
                <a:lnTo>
                  <a:pt x="918083" y="5981"/>
                </a:lnTo>
                <a:lnTo>
                  <a:pt x="868476" y="1511"/>
                </a:lnTo>
                <a:lnTo>
                  <a:pt x="818299" y="0"/>
                </a:lnTo>
                <a:lnTo>
                  <a:pt x="768108" y="1511"/>
                </a:lnTo>
                <a:lnTo>
                  <a:pt x="718489" y="5981"/>
                </a:lnTo>
                <a:lnTo>
                  <a:pt x="669544" y="13385"/>
                </a:lnTo>
                <a:lnTo>
                  <a:pt x="621372" y="23685"/>
                </a:lnTo>
                <a:lnTo>
                  <a:pt x="574078" y="36830"/>
                </a:lnTo>
                <a:lnTo>
                  <a:pt x="527761" y="52781"/>
                </a:lnTo>
                <a:lnTo>
                  <a:pt x="482523" y="71488"/>
                </a:lnTo>
                <a:lnTo>
                  <a:pt x="438480" y="92925"/>
                </a:lnTo>
                <a:lnTo>
                  <a:pt x="395554" y="117157"/>
                </a:lnTo>
                <a:lnTo>
                  <a:pt x="354393" y="143776"/>
                </a:lnTo>
                <a:lnTo>
                  <a:pt x="314540" y="173126"/>
                </a:lnTo>
                <a:lnTo>
                  <a:pt x="276301" y="205016"/>
                </a:lnTo>
                <a:lnTo>
                  <a:pt x="239776" y="239407"/>
                </a:lnTo>
                <a:lnTo>
                  <a:pt x="205359" y="275932"/>
                </a:lnTo>
                <a:lnTo>
                  <a:pt x="173456" y="314159"/>
                </a:lnTo>
                <a:lnTo>
                  <a:pt x="144094" y="353974"/>
                </a:lnTo>
                <a:lnTo>
                  <a:pt x="117309" y="395287"/>
                </a:lnTo>
                <a:lnTo>
                  <a:pt x="93167" y="437984"/>
                </a:lnTo>
                <a:lnTo>
                  <a:pt x="71691" y="481977"/>
                </a:lnTo>
                <a:lnTo>
                  <a:pt x="52933" y="527138"/>
                </a:lnTo>
                <a:lnTo>
                  <a:pt x="36944" y="573392"/>
                </a:lnTo>
                <a:lnTo>
                  <a:pt x="23761" y="620610"/>
                </a:lnTo>
                <a:lnTo>
                  <a:pt x="13436" y="668718"/>
                </a:lnTo>
                <a:lnTo>
                  <a:pt x="6007" y="717575"/>
                </a:lnTo>
                <a:lnTo>
                  <a:pt x="1511" y="767118"/>
                </a:lnTo>
                <a:lnTo>
                  <a:pt x="0" y="817206"/>
                </a:lnTo>
                <a:lnTo>
                  <a:pt x="1511" y="867384"/>
                </a:lnTo>
                <a:lnTo>
                  <a:pt x="6007" y="916990"/>
                </a:lnTo>
                <a:lnTo>
                  <a:pt x="13436" y="965911"/>
                </a:lnTo>
                <a:lnTo>
                  <a:pt x="23761" y="1014044"/>
                </a:lnTo>
                <a:lnTo>
                  <a:pt x="36944" y="1061313"/>
                </a:lnTo>
                <a:lnTo>
                  <a:pt x="52933" y="1107579"/>
                </a:lnTo>
                <a:lnTo>
                  <a:pt x="71691" y="1152779"/>
                </a:lnTo>
                <a:lnTo>
                  <a:pt x="93167" y="1196771"/>
                </a:lnTo>
                <a:lnTo>
                  <a:pt x="117309" y="1239481"/>
                </a:lnTo>
                <a:lnTo>
                  <a:pt x="144094" y="1280807"/>
                </a:lnTo>
                <a:lnTo>
                  <a:pt x="173456" y="1320622"/>
                </a:lnTo>
                <a:lnTo>
                  <a:pt x="205359" y="1358849"/>
                </a:lnTo>
                <a:lnTo>
                  <a:pt x="239776" y="1395361"/>
                </a:lnTo>
                <a:lnTo>
                  <a:pt x="276301" y="1429702"/>
                </a:lnTo>
                <a:lnTo>
                  <a:pt x="314540" y="1461541"/>
                </a:lnTo>
                <a:lnTo>
                  <a:pt x="354393" y="1490853"/>
                </a:lnTo>
                <a:lnTo>
                  <a:pt x="395795" y="1517624"/>
                </a:lnTo>
                <a:lnTo>
                  <a:pt x="438480" y="1541703"/>
                </a:lnTo>
                <a:lnTo>
                  <a:pt x="482523" y="1563141"/>
                </a:lnTo>
                <a:lnTo>
                  <a:pt x="527761" y="1581873"/>
                </a:lnTo>
                <a:lnTo>
                  <a:pt x="574078" y="1597850"/>
                </a:lnTo>
                <a:lnTo>
                  <a:pt x="621372" y="1611020"/>
                </a:lnTo>
                <a:lnTo>
                  <a:pt x="669544" y="1621345"/>
                </a:lnTo>
                <a:lnTo>
                  <a:pt x="718489" y="1628775"/>
                </a:lnTo>
                <a:lnTo>
                  <a:pt x="768108" y="1633270"/>
                </a:lnTo>
                <a:lnTo>
                  <a:pt x="818299" y="1634769"/>
                </a:lnTo>
                <a:lnTo>
                  <a:pt x="868476" y="1633270"/>
                </a:lnTo>
                <a:lnTo>
                  <a:pt x="918083" y="1628775"/>
                </a:lnTo>
                <a:lnTo>
                  <a:pt x="967028" y="1621345"/>
                </a:lnTo>
                <a:lnTo>
                  <a:pt x="1015212" y="1611020"/>
                </a:lnTo>
                <a:lnTo>
                  <a:pt x="1062507" y="1597850"/>
                </a:lnTo>
                <a:lnTo>
                  <a:pt x="1108824" y="1581873"/>
                </a:lnTo>
                <a:lnTo>
                  <a:pt x="1154049" y="1563141"/>
                </a:lnTo>
                <a:lnTo>
                  <a:pt x="1198092" y="1541703"/>
                </a:lnTo>
                <a:lnTo>
                  <a:pt x="1240777" y="1517624"/>
                </a:lnTo>
                <a:lnTo>
                  <a:pt x="1265605" y="1501571"/>
                </a:lnTo>
                <a:lnTo>
                  <a:pt x="5880976" y="1501571"/>
                </a:lnTo>
                <a:lnTo>
                  <a:pt x="5929808" y="1499857"/>
                </a:lnTo>
                <a:lnTo>
                  <a:pt x="5977750" y="1494764"/>
                </a:lnTo>
                <a:lnTo>
                  <a:pt x="6024651" y="1486433"/>
                </a:lnTo>
                <a:lnTo>
                  <a:pt x="6070397" y="1474965"/>
                </a:lnTo>
                <a:lnTo>
                  <a:pt x="6114885" y="1460474"/>
                </a:lnTo>
                <a:lnTo>
                  <a:pt x="6157988" y="1443088"/>
                </a:lnTo>
                <a:lnTo>
                  <a:pt x="6199606" y="1422920"/>
                </a:lnTo>
                <a:lnTo>
                  <a:pt x="6238392" y="1400771"/>
                </a:lnTo>
                <a:lnTo>
                  <a:pt x="6239599" y="1400086"/>
                </a:lnTo>
                <a:lnTo>
                  <a:pt x="6277864" y="1374711"/>
                </a:lnTo>
                <a:lnTo>
                  <a:pt x="6314275" y="1346898"/>
                </a:lnTo>
                <a:lnTo>
                  <a:pt x="6348717" y="1316774"/>
                </a:lnTo>
                <a:lnTo>
                  <a:pt x="6381077" y="1284439"/>
                </a:lnTo>
                <a:lnTo>
                  <a:pt x="6411239" y="1250035"/>
                </a:lnTo>
                <a:lnTo>
                  <a:pt x="6439090" y="1213662"/>
                </a:lnTo>
                <a:lnTo>
                  <a:pt x="6464503" y="1175448"/>
                </a:lnTo>
                <a:lnTo>
                  <a:pt x="6487363" y="1135507"/>
                </a:lnTo>
                <a:lnTo>
                  <a:pt x="6507543" y="1093939"/>
                </a:lnTo>
                <a:lnTo>
                  <a:pt x="6524955" y="1050874"/>
                </a:lnTo>
                <a:lnTo>
                  <a:pt x="6539458" y="1006436"/>
                </a:lnTo>
                <a:lnTo>
                  <a:pt x="6550939" y="960729"/>
                </a:lnTo>
                <a:lnTo>
                  <a:pt x="6559296" y="913892"/>
                </a:lnTo>
                <a:lnTo>
                  <a:pt x="6564389" y="866000"/>
                </a:lnTo>
                <a:lnTo>
                  <a:pt x="6566103" y="817206"/>
                </a:lnTo>
                <a:close/>
              </a:path>
            </a:pathLst>
          </a:custGeom>
          <a:solidFill>
            <a:srgbClr val="231F1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49554" y="4018330"/>
            <a:ext cx="6571437" cy="1634032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49554" y="5838850"/>
            <a:ext cx="6571437" cy="1634032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49554" y="7659369"/>
            <a:ext cx="6571437" cy="1634032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8463495" y="2450271"/>
            <a:ext cx="4498340" cy="6456045"/>
          </a:xfrm>
          <a:prstGeom prst="rect">
            <a:avLst/>
          </a:prstGeom>
        </p:spPr>
        <p:txBody>
          <a:bodyPr wrap="square" lIns="0" tIns="80645" rIns="0" bIns="0" rtlCol="0" vert="horz">
            <a:spAutoFit/>
          </a:bodyPr>
          <a:lstStyle/>
          <a:p>
            <a:pPr algn="ctr" marR="1313815">
              <a:lnSpc>
                <a:spcPct val="100000"/>
              </a:lnSpc>
              <a:spcBef>
                <a:spcPts val="635"/>
              </a:spcBef>
            </a:pPr>
            <a:r>
              <a:rPr dirty="0" sz="2700" spc="-10" b="1">
                <a:solidFill>
                  <a:srgbClr val="363372"/>
                </a:solidFill>
                <a:latin typeface="Noto Sans"/>
                <a:cs typeface="Noto Sans"/>
              </a:rPr>
              <a:t>Glória</a:t>
            </a:r>
            <a:endParaRPr sz="2700">
              <a:latin typeface="Noto Sans"/>
              <a:cs typeface="Noto Sans"/>
            </a:endParaRPr>
          </a:p>
          <a:p>
            <a:pPr algn="ctr" marR="1223010">
              <a:lnSpc>
                <a:spcPct val="100000"/>
              </a:lnSpc>
              <a:spcBef>
                <a:spcPts val="540"/>
              </a:spcBef>
            </a:pPr>
            <a:r>
              <a:rPr dirty="0" sz="2700" b="1">
                <a:solidFill>
                  <a:srgbClr val="363372"/>
                </a:solidFill>
                <a:latin typeface="Noto Sans"/>
                <a:cs typeface="Noto Sans"/>
              </a:rPr>
              <a:t>(685</a:t>
            </a:r>
            <a:r>
              <a:rPr dirty="0" sz="2700" spc="-55" b="1">
                <a:solidFill>
                  <a:srgbClr val="363372"/>
                </a:solidFill>
                <a:latin typeface="Noto Sans"/>
                <a:cs typeface="Noto Sans"/>
              </a:rPr>
              <a:t> </a:t>
            </a:r>
            <a:r>
              <a:rPr dirty="0" sz="2700" spc="-10" b="1">
                <a:solidFill>
                  <a:srgbClr val="363372"/>
                </a:solidFill>
                <a:latin typeface="Noto Sans"/>
                <a:cs typeface="Noto Sans"/>
              </a:rPr>
              <a:t>hectáreas)</a:t>
            </a:r>
            <a:endParaRPr sz="2700">
              <a:latin typeface="Noto Sans"/>
              <a:cs typeface="Noto Sans"/>
            </a:endParaRPr>
          </a:p>
          <a:p>
            <a:pPr>
              <a:lnSpc>
                <a:spcPct val="100000"/>
              </a:lnSpc>
              <a:spcBef>
                <a:spcPts val="2000"/>
              </a:spcBef>
            </a:pPr>
            <a:endParaRPr sz="2700">
              <a:latin typeface="Noto Sans"/>
              <a:cs typeface="Noto Sans"/>
            </a:endParaRPr>
          </a:p>
          <a:p>
            <a:pPr algn="ctr" marL="377190" marR="1511935" indent="-89535">
              <a:lnSpc>
                <a:spcPct val="116599"/>
              </a:lnSpc>
            </a:pPr>
            <a:r>
              <a:rPr dirty="0" sz="2700" b="1">
                <a:solidFill>
                  <a:srgbClr val="363372"/>
                </a:solidFill>
                <a:latin typeface="Noto Sans"/>
                <a:cs typeface="Noto Sans"/>
              </a:rPr>
              <a:t>Capim</a:t>
            </a:r>
            <a:r>
              <a:rPr dirty="0" sz="2700" spc="-30" b="1">
                <a:solidFill>
                  <a:srgbClr val="363372"/>
                </a:solidFill>
                <a:latin typeface="Noto Sans"/>
                <a:cs typeface="Noto Sans"/>
              </a:rPr>
              <a:t> </a:t>
            </a:r>
            <a:r>
              <a:rPr dirty="0" sz="2700" spc="-10" b="1">
                <a:solidFill>
                  <a:srgbClr val="363372"/>
                </a:solidFill>
                <a:latin typeface="Noto Sans"/>
                <a:cs typeface="Noto Sans"/>
              </a:rPr>
              <a:t>Branco </a:t>
            </a:r>
            <a:r>
              <a:rPr dirty="0" sz="2700" b="1">
                <a:solidFill>
                  <a:srgbClr val="363372"/>
                </a:solidFill>
                <a:latin typeface="Noto Sans"/>
                <a:cs typeface="Noto Sans"/>
              </a:rPr>
              <a:t>(373</a:t>
            </a:r>
            <a:r>
              <a:rPr dirty="0" sz="2700" spc="-65" b="1">
                <a:solidFill>
                  <a:srgbClr val="363372"/>
                </a:solidFill>
                <a:latin typeface="Noto Sans"/>
                <a:cs typeface="Noto Sans"/>
              </a:rPr>
              <a:t> </a:t>
            </a:r>
            <a:r>
              <a:rPr dirty="0" sz="2700" spc="-10" b="1">
                <a:solidFill>
                  <a:srgbClr val="363372"/>
                </a:solidFill>
                <a:latin typeface="Noto Sans"/>
                <a:cs typeface="Noto Sans"/>
              </a:rPr>
              <a:t>hectáreas)</a:t>
            </a:r>
            <a:endParaRPr sz="2700">
              <a:latin typeface="Noto Sans"/>
              <a:cs typeface="Noto Sans"/>
            </a:endParaRPr>
          </a:p>
          <a:p>
            <a:pPr>
              <a:lnSpc>
                <a:spcPct val="100000"/>
              </a:lnSpc>
              <a:spcBef>
                <a:spcPts val="3170"/>
              </a:spcBef>
            </a:pPr>
            <a:endParaRPr sz="2700">
              <a:latin typeface="Noto Sans"/>
              <a:cs typeface="Noto Sans"/>
            </a:endParaRPr>
          </a:p>
          <a:p>
            <a:pPr marL="518795" marR="1371600" indent="237490">
              <a:lnSpc>
                <a:spcPct val="116599"/>
              </a:lnSpc>
            </a:pPr>
            <a:r>
              <a:rPr dirty="0" sz="2700" b="1">
                <a:solidFill>
                  <a:srgbClr val="363372"/>
                </a:solidFill>
                <a:latin typeface="Noto Sans"/>
                <a:cs typeface="Noto Sans"/>
              </a:rPr>
              <a:t>Água</a:t>
            </a:r>
            <a:r>
              <a:rPr dirty="0" sz="2700" spc="-65" b="1">
                <a:solidFill>
                  <a:srgbClr val="363372"/>
                </a:solidFill>
                <a:latin typeface="Noto Sans"/>
                <a:cs typeface="Noto Sans"/>
              </a:rPr>
              <a:t> </a:t>
            </a:r>
            <a:r>
              <a:rPr dirty="0" sz="2700" spc="-10" b="1">
                <a:solidFill>
                  <a:srgbClr val="363372"/>
                </a:solidFill>
                <a:latin typeface="Noto Sans"/>
                <a:cs typeface="Noto Sans"/>
              </a:rPr>
              <a:t>Limpa </a:t>
            </a:r>
            <a:r>
              <a:rPr dirty="0" sz="2700" b="1">
                <a:solidFill>
                  <a:srgbClr val="363372"/>
                </a:solidFill>
                <a:latin typeface="Noto Sans"/>
                <a:cs typeface="Noto Sans"/>
              </a:rPr>
              <a:t>(670</a:t>
            </a:r>
            <a:r>
              <a:rPr dirty="0" sz="2700" spc="-55" b="1">
                <a:solidFill>
                  <a:srgbClr val="363372"/>
                </a:solidFill>
                <a:latin typeface="Noto Sans"/>
                <a:cs typeface="Noto Sans"/>
              </a:rPr>
              <a:t> </a:t>
            </a:r>
            <a:r>
              <a:rPr dirty="0" sz="2700" spc="-10" b="1">
                <a:solidFill>
                  <a:srgbClr val="363372"/>
                </a:solidFill>
                <a:latin typeface="Noto Sans"/>
                <a:cs typeface="Noto Sans"/>
              </a:rPr>
              <a:t>hectáreas)</a:t>
            </a:r>
            <a:endParaRPr sz="2700">
              <a:latin typeface="Noto Sans"/>
              <a:cs typeface="Noto Sans"/>
            </a:endParaRPr>
          </a:p>
          <a:p>
            <a:pPr>
              <a:lnSpc>
                <a:spcPct val="100000"/>
              </a:lnSpc>
              <a:spcBef>
                <a:spcPts val="3860"/>
              </a:spcBef>
            </a:pPr>
            <a:endParaRPr sz="2700">
              <a:latin typeface="Noto Sans"/>
              <a:cs typeface="Noto Sans"/>
            </a:endParaRPr>
          </a:p>
          <a:p>
            <a:pPr algn="ctr">
              <a:lnSpc>
                <a:spcPct val="100000"/>
              </a:lnSpc>
            </a:pPr>
            <a:r>
              <a:rPr dirty="0" sz="2550" b="1">
                <a:solidFill>
                  <a:srgbClr val="363372"/>
                </a:solidFill>
                <a:latin typeface="Noto Sans"/>
                <a:cs typeface="Noto Sans"/>
              </a:rPr>
              <a:t>Reserva</a:t>
            </a:r>
            <a:r>
              <a:rPr dirty="0" sz="2550" spc="-35" b="1">
                <a:solidFill>
                  <a:srgbClr val="363372"/>
                </a:solidFill>
                <a:latin typeface="Noto Sans"/>
                <a:cs typeface="Noto Sans"/>
              </a:rPr>
              <a:t> </a:t>
            </a:r>
            <a:r>
              <a:rPr dirty="0" sz="2550" b="1">
                <a:solidFill>
                  <a:srgbClr val="363372"/>
                </a:solidFill>
                <a:latin typeface="Noto Sans"/>
                <a:cs typeface="Noto Sans"/>
              </a:rPr>
              <a:t>Ecológica</a:t>
            </a:r>
            <a:r>
              <a:rPr dirty="0" sz="2550" spc="-35" b="1">
                <a:solidFill>
                  <a:srgbClr val="363372"/>
                </a:solidFill>
                <a:latin typeface="Noto Sans"/>
                <a:cs typeface="Noto Sans"/>
              </a:rPr>
              <a:t> </a:t>
            </a:r>
            <a:r>
              <a:rPr dirty="0" sz="2550" b="1">
                <a:solidFill>
                  <a:srgbClr val="363372"/>
                </a:solidFill>
                <a:latin typeface="Noto Sans"/>
                <a:cs typeface="Noto Sans"/>
              </a:rPr>
              <a:t>do</a:t>
            </a:r>
            <a:r>
              <a:rPr dirty="0" sz="2550" spc="-35" b="1">
                <a:solidFill>
                  <a:srgbClr val="363372"/>
                </a:solidFill>
                <a:latin typeface="Noto Sans"/>
                <a:cs typeface="Noto Sans"/>
              </a:rPr>
              <a:t> </a:t>
            </a:r>
            <a:r>
              <a:rPr dirty="0" sz="2550" spc="-10" b="1">
                <a:solidFill>
                  <a:srgbClr val="363372"/>
                </a:solidFill>
                <a:latin typeface="Noto Sans"/>
                <a:cs typeface="Noto Sans"/>
              </a:rPr>
              <a:t>Panga</a:t>
            </a:r>
            <a:endParaRPr sz="2550">
              <a:latin typeface="Noto Sans"/>
              <a:cs typeface="Noto Sans"/>
            </a:endParaRPr>
          </a:p>
          <a:p>
            <a:pPr algn="ctr" marL="6985">
              <a:lnSpc>
                <a:spcPct val="100000"/>
              </a:lnSpc>
              <a:spcBef>
                <a:spcPts val="690"/>
              </a:spcBef>
            </a:pPr>
            <a:r>
              <a:rPr dirty="0" sz="2400" b="1">
                <a:solidFill>
                  <a:srgbClr val="363372"/>
                </a:solidFill>
                <a:latin typeface="Noto Sans"/>
                <a:cs typeface="Noto Sans"/>
              </a:rPr>
              <a:t>(+400</a:t>
            </a:r>
            <a:r>
              <a:rPr dirty="0" sz="2400" spc="-65" b="1">
                <a:solidFill>
                  <a:srgbClr val="363372"/>
                </a:solidFill>
                <a:latin typeface="Noto Sans"/>
                <a:cs typeface="Noto Sans"/>
              </a:rPr>
              <a:t> </a:t>
            </a:r>
            <a:r>
              <a:rPr dirty="0" sz="2400" spc="-10" b="1">
                <a:solidFill>
                  <a:srgbClr val="363372"/>
                </a:solidFill>
                <a:latin typeface="Noto Sans"/>
                <a:cs typeface="Noto Sans"/>
              </a:rPr>
              <a:t>hectáreas)</a:t>
            </a:r>
            <a:endParaRPr sz="2400">
              <a:latin typeface="Noto Sans"/>
              <a:cs typeface="Noto San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23114" rIns="0" bIns="0" rtlCol="0" vert="horz">
            <a:spAutoFit/>
          </a:bodyPr>
          <a:lstStyle/>
          <a:p>
            <a:pPr marL="261620">
              <a:lnSpc>
                <a:spcPct val="100000"/>
              </a:lnSpc>
              <a:spcBef>
                <a:spcPts val="90"/>
              </a:spcBef>
            </a:pPr>
            <a:r>
              <a:rPr dirty="0" sz="6450"/>
              <a:t>Instalaciones</a:t>
            </a:r>
            <a:r>
              <a:rPr dirty="0" sz="6450" spc="-210"/>
              <a:t> </a:t>
            </a:r>
            <a:r>
              <a:rPr dirty="0" sz="6450"/>
              <a:t>a</a:t>
            </a:r>
            <a:r>
              <a:rPr dirty="0" sz="6450" spc="-204"/>
              <a:t> </a:t>
            </a:r>
            <a:r>
              <a:rPr dirty="0" sz="6450"/>
              <a:t>campo</a:t>
            </a:r>
            <a:r>
              <a:rPr dirty="0" sz="6450" spc="-204"/>
              <a:t> </a:t>
            </a:r>
            <a:r>
              <a:rPr dirty="0" sz="6450" spc="-10"/>
              <a:t>abierto</a:t>
            </a:r>
            <a:endParaRPr sz="6450"/>
          </a:p>
        </p:txBody>
      </p:sp>
      <p:pic>
        <p:nvPicPr>
          <p:cNvPr id="9" name="object 9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15468"/>
            <a:ext cx="2840405" cy="1027153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74594" cy="10286276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973808" y="9162363"/>
            <a:ext cx="3111449" cy="909713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14519910" y="321305"/>
            <a:ext cx="1504315" cy="1204595"/>
          </a:xfrm>
          <a:custGeom>
            <a:avLst/>
            <a:gdLst/>
            <a:ahLst/>
            <a:cxnLst/>
            <a:rect l="l" t="t" r="r" b="b"/>
            <a:pathLst>
              <a:path w="1504315" h="1204595">
                <a:moveTo>
                  <a:pt x="1489308" y="868138"/>
                </a:moveTo>
                <a:lnTo>
                  <a:pt x="372236" y="868138"/>
                </a:lnTo>
                <a:lnTo>
                  <a:pt x="848868" y="1144249"/>
                </a:lnTo>
                <a:lnTo>
                  <a:pt x="891252" y="1165962"/>
                </a:lnTo>
                <a:lnTo>
                  <a:pt x="934669" y="1182761"/>
                </a:lnTo>
                <a:lnTo>
                  <a:pt x="978786" y="1194712"/>
                </a:lnTo>
                <a:lnTo>
                  <a:pt x="1023272" y="1201885"/>
                </a:lnTo>
                <a:lnTo>
                  <a:pt x="1067792" y="1204346"/>
                </a:lnTo>
                <a:lnTo>
                  <a:pt x="1112016" y="1202163"/>
                </a:lnTo>
                <a:lnTo>
                  <a:pt x="1155610" y="1195406"/>
                </a:lnTo>
                <a:lnTo>
                  <a:pt x="1198243" y="1184141"/>
                </a:lnTo>
                <a:lnTo>
                  <a:pt x="1239581" y="1168436"/>
                </a:lnTo>
                <a:lnTo>
                  <a:pt x="1279294" y="1148359"/>
                </a:lnTo>
                <a:lnTo>
                  <a:pt x="1317048" y="1123978"/>
                </a:lnTo>
                <a:lnTo>
                  <a:pt x="1352511" y="1095362"/>
                </a:lnTo>
                <a:lnTo>
                  <a:pt x="1385351" y="1062577"/>
                </a:lnTo>
                <a:lnTo>
                  <a:pt x="1415235" y="1025692"/>
                </a:lnTo>
                <a:lnTo>
                  <a:pt x="1441830" y="984775"/>
                </a:lnTo>
                <a:lnTo>
                  <a:pt x="1464334" y="940864"/>
                </a:lnTo>
                <a:lnTo>
                  <a:pt x="1481677" y="896176"/>
                </a:lnTo>
                <a:lnTo>
                  <a:pt x="1489308" y="868138"/>
                </a:lnTo>
                <a:close/>
              </a:path>
              <a:path w="1504315" h="1204595">
                <a:moveTo>
                  <a:pt x="500681" y="0"/>
                </a:moveTo>
                <a:lnTo>
                  <a:pt x="456771" y="2486"/>
                </a:lnTo>
                <a:lnTo>
                  <a:pt x="413414" y="9536"/>
                </a:lnTo>
                <a:lnTo>
                  <a:pt x="370947" y="21090"/>
                </a:lnTo>
                <a:lnTo>
                  <a:pt x="329704" y="37087"/>
                </a:lnTo>
                <a:lnTo>
                  <a:pt x="290020" y="57468"/>
                </a:lnTo>
                <a:lnTo>
                  <a:pt x="252233" y="82172"/>
                </a:lnTo>
                <a:lnTo>
                  <a:pt x="216676" y="111139"/>
                </a:lnTo>
                <a:lnTo>
                  <a:pt x="183685" y="144309"/>
                </a:lnTo>
                <a:lnTo>
                  <a:pt x="153597" y="181621"/>
                </a:lnTo>
                <a:lnTo>
                  <a:pt x="126746" y="223016"/>
                </a:lnTo>
                <a:lnTo>
                  <a:pt x="102160" y="271273"/>
                </a:lnTo>
                <a:lnTo>
                  <a:pt x="83835" y="320116"/>
                </a:lnTo>
                <a:lnTo>
                  <a:pt x="71590" y="369179"/>
                </a:lnTo>
                <a:lnTo>
                  <a:pt x="65247" y="418098"/>
                </a:lnTo>
                <a:lnTo>
                  <a:pt x="64627" y="466507"/>
                </a:lnTo>
                <a:lnTo>
                  <a:pt x="69550" y="514041"/>
                </a:lnTo>
                <a:lnTo>
                  <a:pt x="79837" y="560336"/>
                </a:lnTo>
                <a:lnTo>
                  <a:pt x="95310" y="605025"/>
                </a:lnTo>
                <a:lnTo>
                  <a:pt x="115790" y="647744"/>
                </a:lnTo>
                <a:lnTo>
                  <a:pt x="141097" y="688128"/>
                </a:lnTo>
                <a:lnTo>
                  <a:pt x="0" y="931498"/>
                </a:lnTo>
                <a:lnTo>
                  <a:pt x="372236" y="868138"/>
                </a:lnTo>
                <a:lnTo>
                  <a:pt x="1489308" y="868138"/>
                </a:lnTo>
                <a:lnTo>
                  <a:pt x="1493966" y="851028"/>
                </a:lnTo>
                <a:lnTo>
                  <a:pt x="1501309" y="805735"/>
                </a:lnTo>
                <a:lnTo>
                  <a:pt x="1503816" y="760615"/>
                </a:lnTo>
                <a:lnTo>
                  <a:pt x="1501594" y="715985"/>
                </a:lnTo>
                <a:lnTo>
                  <a:pt x="1494751" y="672161"/>
                </a:lnTo>
                <a:lnTo>
                  <a:pt x="1483395" y="629460"/>
                </a:lnTo>
                <a:lnTo>
                  <a:pt x="1467635" y="588200"/>
                </a:lnTo>
                <a:lnTo>
                  <a:pt x="1447578" y="548695"/>
                </a:lnTo>
                <a:lnTo>
                  <a:pt x="1423334" y="511265"/>
                </a:lnTo>
                <a:lnTo>
                  <a:pt x="1395009" y="476224"/>
                </a:lnTo>
                <a:lnTo>
                  <a:pt x="1362713" y="443891"/>
                </a:lnTo>
                <a:lnTo>
                  <a:pt x="1326552" y="414581"/>
                </a:lnTo>
                <a:lnTo>
                  <a:pt x="1286636" y="388612"/>
                </a:lnTo>
                <a:lnTo>
                  <a:pt x="716788" y="58132"/>
                </a:lnTo>
                <a:lnTo>
                  <a:pt x="675143" y="36896"/>
                </a:lnTo>
                <a:lnTo>
                  <a:pt x="632375" y="20526"/>
                </a:lnTo>
                <a:lnTo>
                  <a:pt x="588818" y="8959"/>
                </a:lnTo>
                <a:lnTo>
                  <a:pt x="544808" y="2137"/>
                </a:lnTo>
                <a:lnTo>
                  <a:pt x="500681" y="0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 rot="1800000">
            <a:off x="14700079" y="744219"/>
            <a:ext cx="1306819" cy="1905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495"/>
              </a:lnSpc>
            </a:pPr>
            <a:r>
              <a:rPr dirty="0" sz="1500" b="1">
                <a:latin typeface="Noto Sans"/>
                <a:cs typeface="Noto Sans"/>
              </a:rPr>
              <a:t>Abierto</a:t>
            </a:r>
            <a:r>
              <a:rPr dirty="0" sz="1500" spc="-55" b="1">
                <a:latin typeface="Noto Sans"/>
                <a:cs typeface="Noto Sans"/>
              </a:rPr>
              <a:t> </a:t>
            </a:r>
            <a:r>
              <a:rPr dirty="0" sz="1500" spc="-20" b="1">
                <a:latin typeface="Noto Sans"/>
                <a:cs typeface="Noto Sans"/>
              </a:rPr>
              <a:t>todos</a:t>
            </a:r>
            <a:endParaRPr sz="1500">
              <a:latin typeface="Noto Sans"/>
              <a:cs typeface="Noto Sans"/>
            </a:endParaRPr>
          </a:p>
        </p:txBody>
      </p:sp>
      <p:sp>
        <p:nvSpPr>
          <p:cNvPr id="6" name="object 6" descr=""/>
          <p:cNvSpPr txBox="1"/>
          <p:nvPr/>
        </p:nvSpPr>
        <p:spPr>
          <a:xfrm rot="1800000">
            <a:off x="14821440" y="941977"/>
            <a:ext cx="834207" cy="1905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495"/>
              </a:lnSpc>
            </a:pPr>
            <a:r>
              <a:rPr dirty="0" sz="1500" b="1">
                <a:latin typeface="Noto Sans"/>
                <a:cs typeface="Noto Sans"/>
              </a:rPr>
              <a:t>los</a:t>
            </a:r>
            <a:r>
              <a:rPr dirty="0" sz="1500" spc="-25" b="1">
                <a:latin typeface="Noto Sans"/>
                <a:cs typeface="Noto Sans"/>
              </a:rPr>
              <a:t> </a:t>
            </a:r>
            <a:r>
              <a:rPr dirty="0" sz="1500" spc="-10" b="1">
                <a:latin typeface="Noto Sans"/>
                <a:cs typeface="Noto Sans"/>
              </a:rPr>
              <a:t>dias*</a:t>
            </a:r>
            <a:endParaRPr sz="1500">
              <a:latin typeface="Noto Sans"/>
              <a:cs typeface="Noto Sans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32401" y="2322728"/>
            <a:ext cx="10265765" cy="6838911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282734" y="360616"/>
            <a:ext cx="10433685" cy="1007110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6450"/>
              <a:t>5</a:t>
            </a:r>
            <a:r>
              <a:rPr dirty="0" sz="6450" spc="-215"/>
              <a:t> </a:t>
            </a:r>
            <a:r>
              <a:rPr dirty="0" sz="6450" spc="-10"/>
              <a:t>comedores</a:t>
            </a:r>
            <a:r>
              <a:rPr dirty="0" sz="6450" spc="-215"/>
              <a:t> </a:t>
            </a:r>
            <a:r>
              <a:rPr dirty="0" sz="6450" spc="-10"/>
              <a:t>universitarios</a:t>
            </a:r>
            <a:endParaRPr sz="6450"/>
          </a:p>
        </p:txBody>
      </p:sp>
      <p:sp>
        <p:nvSpPr>
          <p:cNvPr id="9" name="object 9" descr=""/>
          <p:cNvSpPr txBox="1"/>
          <p:nvPr/>
        </p:nvSpPr>
        <p:spPr>
          <a:xfrm>
            <a:off x="4678095" y="9216618"/>
            <a:ext cx="204787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>
                <a:latin typeface="Noto Sans"/>
                <a:cs typeface="Noto Sans"/>
              </a:rPr>
              <a:t>Foto:</a:t>
            </a:r>
            <a:r>
              <a:rPr dirty="0" sz="1500" spc="-60">
                <a:latin typeface="Noto Sans"/>
                <a:cs typeface="Noto Sans"/>
              </a:rPr>
              <a:t> </a:t>
            </a:r>
            <a:r>
              <a:rPr dirty="0" sz="1500">
                <a:latin typeface="Noto Sans"/>
                <a:cs typeface="Noto Sans"/>
              </a:rPr>
              <a:t>Marco</a:t>
            </a:r>
            <a:r>
              <a:rPr dirty="0" sz="1500" spc="-60">
                <a:latin typeface="Noto Sans"/>
                <a:cs typeface="Noto Sans"/>
              </a:rPr>
              <a:t> </a:t>
            </a:r>
            <a:r>
              <a:rPr dirty="0" sz="1500" spc="-10">
                <a:latin typeface="Noto Sans"/>
                <a:cs typeface="Noto Sans"/>
              </a:rPr>
              <a:t>Cavalcanti</a:t>
            </a:r>
            <a:endParaRPr sz="1500">
              <a:latin typeface="Noto Sans"/>
              <a:cs typeface="Noto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74594" cy="10286276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973808" y="9162363"/>
            <a:ext cx="3111449" cy="909713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7397" y="1976767"/>
            <a:ext cx="10396080" cy="688714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23114" rIns="0" bIns="0" rtlCol="0" vert="horz">
            <a:spAutoFit/>
          </a:bodyPr>
          <a:lstStyle/>
          <a:p>
            <a:pPr marL="261620">
              <a:lnSpc>
                <a:spcPct val="100000"/>
              </a:lnSpc>
              <a:spcBef>
                <a:spcPts val="90"/>
              </a:spcBef>
            </a:pPr>
            <a:r>
              <a:rPr dirty="0" sz="6450"/>
              <a:t>1</a:t>
            </a:r>
            <a:r>
              <a:rPr dirty="0" sz="6450" spc="-130"/>
              <a:t> </a:t>
            </a:r>
            <a:r>
              <a:rPr dirty="0" sz="6450"/>
              <a:t>estación</a:t>
            </a:r>
            <a:r>
              <a:rPr dirty="0" sz="6450" spc="-125"/>
              <a:t> </a:t>
            </a:r>
            <a:r>
              <a:rPr dirty="0" sz="6450"/>
              <a:t>de</a:t>
            </a:r>
            <a:r>
              <a:rPr dirty="0" sz="6450" spc="-130"/>
              <a:t> </a:t>
            </a:r>
            <a:r>
              <a:rPr dirty="0" sz="6450" spc="-25"/>
              <a:t>TV</a:t>
            </a:r>
            <a:endParaRPr sz="6450"/>
          </a:p>
        </p:txBody>
      </p:sp>
      <p:sp>
        <p:nvSpPr>
          <p:cNvPr id="6" name="object 6" descr=""/>
          <p:cNvSpPr txBox="1"/>
          <p:nvPr/>
        </p:nvSpPr>
        <p:spPr>
          <a:xfrm>
            <a:off x="4785017" y="8949778"/>
            <a:ext cx="1096645" cy="559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5745" marR="5080" indent="-233679">
              <a:lnSpc>
                <a:spcPct val="116700"/>
              </a:lnSpc>
              <a:spcBef>
                <a:spcPts val="100"/>
              </a:spcBef>
            </a:pPr>
            <a:r>
              <a:rPr dirty="0" sz="1500">
                <a:latin typeface="Noto Sans"/>
                <a:cs typeface="Noto Sans"/>
              </a:rPr>
              <a:t>Foto:</a:t>
            </a:r>
            <a:r>
              <a:rPr dirty="0" sz="1500" spc="-40">
                <a:latin typeface="Noto Sans"/>
                <a:cs typeface="Noto Sans"/>
              </a:rPr>
              <a:t> </a:t>
            </a:r>
            <a:r>
              <a:rPr dirty="0" sz="1500" spc="-10">
                <a:latin typeface="Noto Sans"/>
                <a:cs typeface="Noto Sans"/>
              </a:rPr>
              <a:t>Milton Santos</a:t>
            </a:r>
            <a:endParaRPr sz="1500">
              <a:latin typeface="Noto Sans"/>
              <a:cs typeface="Noto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74594" cy="10286276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973808" y="9162363"/>
            <a:ext cx="3111449" cy="909713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82720" y="1853653"/>
            <a:ext cx="12154319" cy="682666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23114" rIns="0" bIns="0" rtlCol="0" vert="horz">
            <a:spAutoFit/>
          </a:bodyPr>
          <a:lstStyle/>
          <a:p>
            <a:pPr marL="261620">
              <a:lnSpc>
                <a:spcPct val="100000"/>
              </a:lnSpc>
              <a:spcBef>
                <a:spcPts val="90"/>
              </a:spcBef>
            </a:pPr>
            <a:r>
              <a:rPr dirty="0" sz="6450"/>
              <a:t>1</a:t>
            </a:r>
            <a:r>
              <a:rPr dirty="0" sz="6450" spc="-130"/>
              <a:t> </a:t>
            </a:r>
            <a:r>
              <a:rPr dirty="0" sz="6450"/>
              <a:t>estación</a:t>
            </a:r>
            <a:r>
              <a:rPr dirty="0" sz="6450" spc="-125"/>
              <a:t> </a:t>
            </a:r>
            <a:r>
              <a:rPr dirty="0" sz="6450"/>
              <a:t>de</a:t>
            </a:r>
            <a:r>
              <a:rPr dirty="0" sz="6450" spc="-130"/>
              <a:t> </a:t>
            </a:r>
            <a:r>
              <a:rPr dirty="0" sz="6450" spc="-10"/>
              <a:t>radio</a:t>
            </a:r>
            <a:endParaRPr sz="6450"/>
          </a:p>
        </p:txBody>
      </p:sp>
      <p:sp>
        <p:nvSpPr>
          <p:cNvPr id="6" name="object 6" descr=""/>
          <p:cNvSpPr txBox="1"/>
          <p:nvPr/>
        </p:nvSpPr>
        <p:spPr>
          <a:xfrm>
            <a:off x="3714381" y="8854020"/>
            <a:ext cx="1423035" cy="559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59740" marR="5080" indent="-447675">
              <a:lnSpc>
                <a:spcPct val="116700"/>
              </a:lnSpc>
              <a:spcBef>
                <a:spcPts val="100"/>
              </a:spcBef>
            </a:pPr>
            <a:r>
              <a:rPr dirty="0" sz="1500">
                <a:latin typeface="Noto Sans"/>
                <a:cs typeface="Noto Sans"/>
              </a:rPr>
              <a:t>Foto:</a:t>
            </a:r>
            <a:r>
              <a:rPr dirty="0" sz="1500" spc="-40">
                <a:latin typeface="Noto Sans"/>
                <a:cs typeface="Noto Sans"/>
              </a:rPr>
              <a:t> </a:t>
            </a:r>
            <a:r>
              <a:rPr dirty="0" sz="1500" spc="-10">
                <a:latin typeface="Noto Sans"/>
                <a:cs typeface="Noto Sans"/>
              </a:rPr>
              <a:t>Alexandre Costa</a:t>
            </a:r>
            <a:endParaRPr sz="1500">
              <a:latin typeface="Noto Sans"/>
              <a:cs typeface="Noto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74594" cy="10286276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973808" y="9162363"/>
            <a:ext cx="3111449" cy="909713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24959" y="2057412"/>
            <a:ext cx="11565356" cy="664954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23114" rIns="0" bIns="0" rtlCol="0" vert="horz">
            <a:spAutoFit/>
          </a:bodyPr>
          <a:lstStyle/>
          <a:p>
            <a:pPr marL="261620">
              <a:lnSpc>
                <a:spcPct val="100000"/>
              </a:lnSpc>
              <a:spcBef>
                <a:spcPts val="90"/>
              </a:spcBef>
            </a:pPr>
            <a:r>
              <a:rPr dirty="0" sz="6450"/>
              <a:t>6</a:t>
            </a:r>
            <a:r>
              <a:rPr dirty="0" sz="6450" spc="-204"/>
              <a:t> </a:t>
            </a:r>
            <a:r>
              <a:rPr dirty="0" sz="6450"/>
              <a:t>centros</a:t>
            </a:r>
            <a:r>
              <a:rPr dirty="0" sz="6450" spc="-200"/>
              <a:t> </a:t>
            </a:r>
            <a:r>
              <a:rPr dirty="0" sz="6450" spc="-10"/>
              <a:t>deportivos</a:t>
            </a:r>
            <a:endParaRPr sz="6450"/>
          </a:p>
        </p:txBody>
      </p:sp>
      <p:sp>
        <p:nvSpPr>
          <p:cNvPr id="6" name="object 6" descr=""/>
          <p:cNvSpPr txBox="1"/>
          <p:nvPr/>
        </p:nvSpPr>
        <p:spPr>
          <a:xfrm>
            <a:off x="4432579" y="8751061"/>
            <a:ext cx="1096645" cy="559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5745" marR="5080" indent="-233679">
              <a:lnSpc>
                <a:spcPct val="116700"/>
              </a:lnSpc>
              <a:spcBef>
                <a:spcPts val="100"/>
              </a:spcBef>
            </a:pPr>
            <a:r>
              <a:rPr dirty="0" sz="1500">
                <a:latin typeface="Noto Sans"/>
                <a:cs typeface="Noto Sans"/>
              </a:rPr>
              <a:t>Foto:</a:t>
            </a:r>
            <a:r>
              <a:rPr dirty="0" sz="1500" spc="-40">
                <a:latin typeface="Noto Sans"/>
                <a:cs typeface="Noto Sans"/>
              </a:rPr>
              <a:t> </a:t>
            </a:r>
            <a:r>
              <a:rPr dirty="0" sz="1500" spc="-10">
                <a:latin typeface="Noto Sans"/>
                <a:cs typeface="Noto Sans"/>
              </a:rPr>
              <a:t>Milton Santos</a:t>
            </a:r>
            <a:endParaRPr sz="1500">
              <a:latin typeface="Noto Sans"/>
              <a:cs typeface="Noto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74594" cy="10286276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973808" y="9162363"/>
            <a:ext cx="3111449" cy="909713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12996" y="1697774"/>
            <a:ext cx="11102403" cy="735009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23114" rIns="0" bIns="0" rtlCol="0" vert="horz">
            <a:spAutoFit/>
          </a:bodyPr>
          <a:lstStyle/>
          <a:p>
            <a:pPr marL="261620">
              <a:lnSpc>
                <a:spcPct val="100000"/>
              </a:lnSpc>
              <a:spcBef>
                <a:spcPts val="90"/>
              </a:spcBef>
            </a:pPr>
            <a:r>
              <a:rPr dirty="0" sz="6450"/>
              <a:t>9</a:t>
            </a:r>
            <a:r>
              <a:rPr dirty="0" sz="6450" spc="-45"/>
              <a:t> </a:t>
            </a:r>
            <a:r>
              <a:rPr dirty="0" sz="6450" spc="-10"/>
              <a:t>bibliotecas</a:t>
            </a:r>
            <a:endParaRPr sz="6450"/>
          </a:p>
        </p:txBody>
      </p:sp>
      <p:sp>
        <p:nvSpPr>
          <p:cNvPr id="6" name="object 6" descr=""/>
          <p:cNvSpPr txBox="1"/>
          <p:nvPr/>
        </p:nvSpPr>
        <p:spPr>
          <a:xfrm>
            <a:off x="4320616" y="9082620"/>
            <a:ext cx="1096645" cy="559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5745" marR="5080" indent="-233679">
              <a:lnSpc>
                <a:spcPct val="116700"/>
              </a:lnSpc>
              <a:spcBef>
                <a:spcPts val="100"/>
              </a:spcBef>
            </a:pPr>
            <a:r>
              <a:rPr dirty="0" sz="1500">
                <a:latin typeface="Noto Sans"/>
                <a:cs typeface="Noto Sans"/>
              </a:rPr>
              <a:t>Foto:</a:t>
            </a:r>
            <a:r>
              <a:rPr dirty="0" sz="1500" spc="-40">
                <a:latin typeface="Noto Sans"/>
                <a:cs typeface="Noto Sans"/>
              </a:rPr>
              <a:t> </a:t>
            </a:r>
            <a:r>
              <a:rPr dirty="0" sz="1500" spc="-10">
                <a:latin typeface="Noto Sans"/>
                <a:cs typeface="Noto Sans"/>
              </a:rPr>
              <a:t>Milton Santos</a:t>
            </a:r>
            <a:endParaRPr sz="1500">
              <a:latin typeface="Noto Sans"/>
              <a:cs typeface="Noto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844903" y="8803093"/>
            <a:ext cx="3111474" cy="909701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840393" cy="10286276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82669" y="2395804"/>
            <a:ext cx="6920293" cy="1239481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82669" y="4523765"/>
            <a:ext cx="6920293" cy="1239481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82669" y="6649199"/>
            <a:ext cx="6920293" cy="1239481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6924141" y="2698102"/>
            <a:ext cx="3735070" cy="48888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75">
                <a:solidFill>
                  <a:srgbClr val="181818"/>
                </a:solidFill>
                <a:latin typeface="Noto Sans"/>
                <a:cs typeface="Noto Sans"/>
              </a:rPr>
              <a:t>Creación:</a:t>
            </a:r>
            <a:r>
              <a:rPr dirty="0" sz="4000" spc="245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4000" spc="60">
                <a:solidFill>
                  <a:srgbClr val="181818"/>
                </a:solidFill>
                <a:latin typeface="Noto Sans"/>
                <a:cs typeface="Noto Sans"/>
              </a:rPr>
              <a:t>1978</a:t>
            </a:r>
            <a:endParaRPr sz="4000">
              <a:latin typeface="Noto Sans"/>
              <a:cs typeface="Noto Sans"/>
            </a:endParaRPr>
          </a:p>
          <a:p>
            <a:pPr marL="911225" marR="5080" indent="998855">
              <a:lnSpc>
                <a:spcPct val="348700"/>
              </a:lnSpc>
              <a:spcBef>
                <a:spcPts val="15"/>
              </a:spcBef>
            </a:pPr>
            <a:r>
              <a:rPr dirty="0" sz="4000" spc="65">
                <a:solidFill>
                  <a:srgbClr val="181818"/>
                </a:solidFill>
                <a:latin typeface="Noto Sans"/>
                <a:cs typeface="Noto Sans"/>
              </a:rPr>
              <a:t>Pública </a:t>
            </a:r>
            <a:r>
              <a:rPr dirty="0" sz="4000" spc="55">
                <a:solidFill>
                  <a:srgbClr val="181818"/>
                </a:solidFill>
                <a:latin typeface="Noto Sans"/>
                <a:cs typeface="Noto Sans"/>
              </a:rPr>
              <a:t>Sin</a:t>
            </a:r>
            <a:r>
              <a:rPr dirty="0" sz="4000" spc="225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4000" spc="70">
                <a:solidFill>
                  <a:srgbClr val="181818"/>
                </a:solidFill>
                <a:latin typeface="Noto Sans"/>
                <a:cs typeface="Noto Sans"/>
              </a:rPr>
              <a:t>costos*</a:t>
            </a:r>
            <a:endParaRPr sz="4000">
              <a:latin typeface="Noto Sans"/>
              <a:cs typeface="Noto San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2429" rIns="0" bIns="0" rtlCol="0" vert="horz">
            <a:spAutoFit/>
          </a:bodyPr>
          <a:lstStyle/>
          <a:p>
            <a:pPr marL="249554">
              <a:lnSpc>
                <a:spcPct val="100000"/>
              </a:lnSpc>
              <a:spcBef>
                <a:spcPts val="95"/>
              </a:spcBef>
            </a:pPr>
            <a:r>
              <a:rPr dirty="0" sz="6450"/>
              <a:t>Sobre</a:t>
            </a:r>
            <a:r>
              <a:rPr dirty="0" sz="6450" spc="-90"/>
              <a:t> </a:t>
            </a:r>
            <a:r>
              <a:rPr dirty="0" sz="6450"/>
              <a:t>la</a:t>
            </a:r>
            <a:r>
              <a:rPr dirty="0" sz="6450" spc="-90"/>
              <a:t> </a:t>
            </a:r>
            <a:r>
              <a:rPr dirty="0" sz="6450" spc="-25"/>
              <a:t>UFU</a:t>
            </a:r>
            <a:endParaRPr sz="645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74594" cy="10286276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973808" y="9162363"/>
            <a:ext cx="3111449" cy="909713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3448443" y="1995487"/>
            <a:ext cx="14103350" cy="7735570"/>
            <a:chOff x="3448443" y="1995487"/>
            <a:chExt cx="14103350" cy="7735570"/>
          </a:xfrm>
        </p:grpSpPr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48443" y="5269700"/>
              <a:ext cx="7009549" cy="446073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58716" y="1995487"/>
              <a:ext cx="7093064" cy="487834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23114" rIns="0" bIns="0" rtlCol="0" vert="horz">
            <a:spAutoFit/>
          </a:bodyPr>
          <a:lstStyle/>
          <a:p>
            <a:pPr marL="261620">
              <a:lnSpc>
                <a:spcPct val="100000"/>
              </a:lnSpc>
              <a:spcBef>
                <a:spcPts val="90"/>
              </a:spcBef>
            </a:pPr>
            <a:r>
              <a:rPr dirty="0" sz="6450"/>
              <a:t>3</a:t>
            </a:r>
            <a:r>
              <a:rPr dirty="0" sz="6450" spc="-180"/>
              <a:t> </a:t>
            </a:r>
            <a:r>
              <a:rPr dirty="0" sz="6450"/>
              <a:t>hospitales</a:t>
            </a:r>
            <a:r>
              <a:rPr dirty="0" sz="6450" spc="-180"/>
              <a:t> </a:t>
            </a:r>
            <a:r>
              <a:rPr dirty="0" sz="6450" spc="-10"/>
              <a:t>universitarios</a:t>
            </a:r>
            <a:endParaRPr sz="6450"/>
          </a:p>
        </p:txBody>
      </p:sp>
      <p:sp>
        <p:nvSpPr>
          <p:cNvPr id="8" name="object 8" descr=""/>
          <p:cNvSpPr txBox="1"/>
          <p:nvPr/>
        </p:nvSpPr>
        <p:spPr>
          <a:xfrm>
            <a:off x="10666336" y="6795186"/>
            <a:ext cx="1096645" cy="559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5745" marR="5080" indent="-233679">
              <a:lnSpc>
                <a:spcPct val="116700"/>
              </a:lnSpc>
              <a:spcBef>
                <a:spcPts val="100"/>
              </a:spcBef>
            </a:pPr>
            <a:r>
              <a:rPr dirty="0" sz="1500">
                <a:latin typeface="Noto Sans"/>
                <a:cs typeface="Noto Sans"/>
              </a:rPr>
              <a:t>Foto:</a:t>
            </a:r>
            <a:r>
              <a:rPr dirty="0" sz="1500" spc="-40">
                <a:latin typeface="Noto Sans"/>
                <a:cs typeface="Noto Sans"/>
              </a:rPr>
              <a:t> </a:t>
            </a:r>
            <a:r>
              <a:rPr dirty="0" sz="1500" spc="-10">
                <a:latin typeface="Noto Sans"/>
                <a:cs typeface="Noto Sans"/>
              </a:rPr>
              <a:t>Milton Santos</a:t>
            </a:r>
            <a:endParaRPr sz="1500">
              <a:latin typeface="Noto Sans"/>
              <a:cs typeface="Noto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74594" cy="10286276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301467" y="9258134"/>
            <a:ext cx="2783852" cy="813943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21443" y="1706765"/>
            <a:ext cx="4617364" cy="821951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282734" y="360616"/>
            <a:ext cx="5953125" cy="1007110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6450"/>
              <a:t>Hospital</a:t>
            </a:r>
            <a:r>
              <a:rPr dirty="0" sz="6450" spc="-254"/>
              <a:t> </a:t>
            </a:r>
            <a:r>
              <a:rPr dirty="0" sz="6450" spc="-10"/>
              <a:t>Clínico</a:t>
            </a:r>
            <a:endParaRPr sz="6450"/>
          </a:p>
        </p:txBody>
      </p:sp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713075" y="1587246"/>
            <a:ext cx="8971546" cy="7479715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8954541" y="1581010"/>
            <a:ext cx="8460740" cy="72580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963420" algn="l"/>
                <a:tab pos="3761740" algn="l"/>
                <a:tab pos="4829175" algn="l"/>
                <a:tab pos="6457950" algn="l"/>
                <a:tab pos="7211059" algn="l"/>
                <a:tab pos="7827645" algn="l"/>
              </a:tabLst>
            </a:pPr>
            <a:r>
              <a:rPr dirty="0" sz="3000" spc="50">
                <a:solidFill>
                  <a:srgbClr val="181818"/>
                </a:solidFill>
                <a:latin typeface="Noto Sans"/>
                <a:cs typeface="Noto Sans"/>
              </a:rPr>
              <a:t>Segundo</a:t>
            </a:r>
            <a:r>
              <a:rPr dirty="0" sz="3000">
                <a:solidFill>
                  <a:srgbClr val="181818"/>
                </a:solidFill>
                <a:latin typeface="Noto Sans"/>
                <a:cs typeface="Noto Sans"/>
              </a:rPr>
              <a:t>	</a:t>
            </a:r>
            <a:r>
              <a:rPr dirty="0" sz="3000" spc="50">
                <a:solidFill>
                  <a:srgbClr val="181818"/>
                </a:solidFill>
                <a:latin typeface="Noto Sans"/>
                <a:cs typeface="Noto Sans"/>
              </a:rPr>
              <a:t>hospital</a:t>
            </a:r>
            <a:r>
              <a:rPr dirty="0" sz="3000">
                <a:solidFill>
                  <a:srgbClr val="181818"/>
                </a:solidFill>
                <a:latin typeface="Noto Sans"/>
                <a:cs typeface="Noto Sans"/>
              </a:rPr>
              <a:t>	</a:t>
            </a:r>
            <a:r>
              <a:rPr dirty="0" sz="3000" spc="-25">
                <a:solidFill>
                  <a:srgbClr val="181818"/>
                </a:solidFill>
                <a:latin typeface="Noto Sans"/>
                <a:cs typeface="Noto Sans"/>
              </a:rPr>
              <a:t>más</a:t>
            </a:r>
            <a:r>
              <a:rPr dirty="0" sz="3000">
                <a:solidFill>
                  <a:srgbClr val="181818"/>
                </a:solidFill>
                <a:latin typeface="Noto Sans"/>
                <a:cs typeface="Noto Sans"/>
              </a:rPr>
              <a:t>	</a:t>
            </a:r>
            <a:r>
              <a:rPr dirty="0" sz="3000" spc="-10">
                <a:solidFill>
                  <a:srgbClr val="181818"/>
                </a:solidFill>
                <a:latin typeface="Noto Sans"/>
                <a:cs typeface="Noto Sans"/>
              </a:rPr>
              <a:t>grande</a:t>
            </a:r>
            <a:r>
              <a:rPr dirty="0" sz="3000">
                <a:solidFill>
                  <a:srgbClr val="181818"/>
                </a:solidFill>
                <a:latin typeface="Noto Sans"/>
                <a:cs typeface="Noto Sans"/>
              </a:rPr>
              <a:t>	</a:t>
            </a:r>
            <a:r>
              <a:rPr dirty="0" sz="3000" spc="-25">
                <a:solidFill>
                  <a:srgbClr val="181818"/>
                </a:solidFill>
                <a:latin typeface="Noto Sans"/>
                <a:cs typeface="Noto Sans"/>
              </a:rPr>
              <a:t>de</a:t>
            </a:r>
            <a:r>
              <a:rPr dirty="0" sz="3000">
                <a:solidFill>
                  <a:srgbClr val="181818"/>
                </a:solidFill>
                <a:latin typeface="Noto Sans"/>
                <a:cs typeface="Noto Sans"/>
              </a:rPr>
              <a:t>	</a:t>
            </a:r>
            <a:r>
              <a:rPr dirty="0" sz="3000" spc="-25">
                <a:solidFill>
                  <a:srgbClr val="181818"/>
                </a:solidFill>
                <a:latin typeface="Noto Sans"/>
                <a:cs typeface="Noto Sans"/>
              </a:rPr>
              <a:t>la</a:t>
            </a:r>
            <a:r>
              <a:rPr dirty="0" sz="3000">
                <a:solidFill>
                  <a:srgbClr val="181818"/>
                </a:solidFill>
                <a:latin typeface="Noto Sans"/>
                <a:cs typeface="Noto Sans"/>
              </a:rPr>
              <a:t>	</a:t>
            </a:r>
            <a:r>
              <a:rPr dirty="0" sz="3000" spc="-25">
                <a:solidFill>
                  <a:srgbClr val="181818"/>
                </a:solidFill>
                <a:latin typeface="Noto Sans"/>
                <a:cs typeface="Noto Sans"/>
              </a:rPr>
              <a:t>red </a:t>
            </a:r>
            <a:r>
              <a:rPr dirty="0" sz="3000" spc="50">
                <a:solidFill>
                  <a:srgbClr val="181818"/>
                </a:solidFill>
                <a:latin typeface="Noto Sans"/>
                <a:cs typeface="Noto Sans"/>
              </a:rPr>
              <a:t>Ebserh</a:t>
            </a:r>
            <a:endParaRPr sz="3000">
              <a:latin typeface="Noto Sans"/>
              <a:cs typeface="Noto Sans"/>
            </a:endParaRPr>
          </a:p>
          <a:p>
            <a:pPr marL="12700">
              <a:lnSpc>
                <a:spcPct val="100000"/>
              </a:lnSpc>
              <a:spcBef>
                <a:spcPts val="1960"/>
              </a:spcBef>
            </a:pPr>
            <a:r>
              <a:rPr dirty="0" sz="3000" spc="65">
                <a:solidFill>
                  <a:srgbClr val="181818"/>
                </a:solidFill>
                <a:latin typeface="Noto Sans"/>
                <a:cs typeface="Noto Sans"/>
              </a:rPr>
              <a:t>Departamento</a:t>
            </a:r>
            <a:r>
              <a:rPr dirty="0" sz="3000" spc="200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 spc="55">
                <a:solidFill>
                  <a:srgbClr val="181818"/>
                </a:solidFill>
                <a:latin typeface="Noto Sans"/>
                <a:cs typeface="Noto Sans"/>
              </a:rPr>
              <a:t>oncológico</a:t>
            </a:r>
            <a:endParaRPr sz="3000">
              <a:latin typeface="Noto Sans"/>
              <a:cs typeface="Noto Sans"/>
            </a:endParaRPr>
          </a:p>
          <a:p>
            <a:pPr marL="12700" marR="2921635">
              <a:lnSpc>
                <a:spcPts val="6850"/>
              </a:lnSpc>
              <a:spcBef>
                <a:spcPts val="360"/>
              </a:spcBef>
            </a:pPr>
            <a:r>
              <a:rPr dirty="0" sz="3000" spc="50">
                <a:solidFill>
                  <a:srgbClr val="181818"/>
                </a:solidFill>
                <a:latin typeface="Noto Sans"/>
                <a:cs typeface="Noto Sans"/>
              </a:rPr>
              <a:t>Centro</a:t>
            </a:r>
            <a:r>
              <a:rPr dirty="0" sz="3000" spc="210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>
                <a:solidFill>
                  <a:srgbClr val="181818"/>
                </a:solidFill>
                <a:latin typeface="Noto Sans"/>
                <a:cs typeface="Noto Sans"/>
              </a:rPr>
              <a:t>de</a:t>
            </a:r>
            <a:r>
              <a:rPr dirty="0" sz="3000" spc="204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 spc="55">
                <a:solidFill>
                  <a:srgbClr val="181818"/>
                </a:solidFill>
                <a:latin typeface="Noto Sans"/>
                <a:cs typeface="Noto Sans"/>
              </a:rPr>
              <a:t>referencia</a:t>
            </a:r>
            <a:r>
              <a:rPr dirty="0" sz="3000" spc="215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>
                <a:solidFill>
                  <a:srgbClr val="181818"/>
                </a:solidFill>
                <a:latin typeface="Noto Sans"/>
                <a:cs typeface="Noto Sans"/>
              </a:rPr>
              <a:t>en</a:t>
            </a:r>
            <a:r>
              <a:rPr dirty="0" sz="3000" spc="204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 spc="-10">
                <a:solidFill>
                  <a:srgbClr val="181818"/>
                </a:solidFill>
                <a:latin typeface="Noto Sans"/>
                <a:cs typeface="Noto Sans"/>
              </a:rPr>
              <a:t>lepra </a:t>
            </a:r>
            <a:r>
              <a:rPr dirty="0" sz="3000">
                <a:solidFill>
                  <a:srgbClr val="181818"/>
                </a:solidFill>
                <a:latin typeface="Noto Sans"/>
                <a:cs typeface="Noto Sans"/>
              </a:rPr>
              <a:t>3</a:t>
            </a:r>
            <a:r>
              <a:rPr dirty="0" sz="3000" spc="180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 spc="50">
                <a:solidFill>
                  <a:srgbClr val="181818"/>
                </a:solidFill>
                <a:latin typeface="Noto Sans"/>
                <a:cs typeface="Noto Sans"/>
              </a:rPr>
              <a:t>salas</a:t>
            </a:r>
            <a:r>
              <a:rPr dirty="0" sz="3000" spc="190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>
                <a:solidFill>
                  <a:srgbClr val="181818"/>
                </a:solidFill>
                <a:latin typeface="Noto Sans"/>
                <a:cs typeface="Noto Sans"/>
              </a:rPr>
              <a:t>de</a:t>
            </a:r>
            <a:r>
              <a:rPr dirty="0" sz="3000" spc="190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 spc="60">
                <a:solidFill>
                  <a:srgbClr val="181818"/>
                </a:solidFill>
                <a:latin typeface="Noto Sans"/>
                <a:cs typeface="Noto Sans"/>
              </a:rPr>
              <a:t>cirugía</a:t>
            </a:r>
            <a:r>
              <a:rPr dirty="0" sz="3000" spc="190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 spc="50">
                <a:solidFill>
                  <a:srgbClr val="181818"/>
                </a:solidFill>
                <a:latin typeface="Noto Sans"/>
                <a:cs typeface="Noto Sans"/>
              </a:rPr>
              <a:t>(quirófano)</a:t>
            </a:r>
            <a:endParaRPr sz="3000">
              <a:latin typeface="Noto Sans"/>
              <a:cs typeface="Noto Sans"/>
            </a:endParaRPr>
          </a:p>
          <a:p>
            <a:pPr marL="12700">
              <a:lnSpc>
                <a:spcPct val="100000"/>
              </a:lnSpc>
              <a:spcBef>
                <a:spcPts val="2830"/>
              </a:spcBef>
            </a:pPr>
            <a:r>
              <a:rPr dirty="0" sz="3000" spc="60">
                <a:solidFill>
                  <a:srgbClr val="181818"/>
                </a:solidFill>
                <a:latin typeface="Noto Sans"/>
                <a:cs typeface="Noto Sans"/>
              </a:rPr>
              <a:t>Banco</a:t>
            </a:r>
            <a:r>
              <a:rPr dirty="0" sz="3000" spc="190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>
                <a:solidFill>
                  <a:srgbClr val="181818"/>
                </a:solidFill>
                <a:latin typeface="Noto Sans"/>
                <a:cs typeface="Noto Sans"/>
              </a:rPr>
              <a:t>de</a:t>
            </a:r>
            <a:r>
              <a:rPr dirty="0" sz="3000" spc="190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 spc="60">
                <a:solidFill>
                  <a:srgbClr val="181818"/>
                </a:solidFill>
                <a:latin typeface="Noto Sans"/>
                <a:cs typeface="Noto Sans"/>
              </a:rPr>
              <a:t>tejidos</a:t>
            </a:r>
            <a:r>
              <a:rPr dirty="0" sz="3000" spc="190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 spc="45">
                <a:solidFill>
                  <a:srgbClr val="181818"/>
                </a:solidFill>
                <a:latin typeface="Noto Sans"/>
                <a:cs typeface="Noto Sans"/>
              </a:rPr>
              <a:t>oculares</a:t>
            </a:r>
            <a:endParaRPr sz="3000">
              <a:latin typeface="Noto Sans"/>
              <a:cs typeface="Noto Sans"/>
            </a:endParaRPr>
          </a:p>
          <a:p>
            <a:pPr marL="12700" marR="3933825">
              <a:lnSpc>
                <a:spcPct val="168700"/>
              </a:lnSpc>
              <a:spcBef>
                <a:spcPts val="750"/>
              </a:spcBef>
            </a:pPr>
            <a:r>
              <a:rPr dirty="0" sz="3000" spc="60">
                <a:solidFill>
                  <a:srgbClr val="181818"/>
                </a:solidFill>
                <a:latin typeface="Noto Sans"/>
                <a:cs typeface="Noto Sans"/>
              </a:rPr>
              <a:t>Banco</a:t>
            </a:r>
            <a:r>
              <a:rPr dirty="0" sz="3000" spc="195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>
                <a:solidFill>
                  <a:srgbClr val="181818"/>
                </a:solidFill>
                <a:latin typeface="Noto Sans"/>
                <a:cs typeface="Noto Sans"/>
              </a:rPr>
              <a:t>de</a:t>
            </a:r>
            <a:r>
              <a:rPr dirty="0" sz="3000" spc="190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 spc="60">
                <a:solidFill>
                  <a:srgbClr val="181818"/>
                </a:solidFill>
                <a:latin typeface="Noto Sans"/>
                <a:cs typeface="Noto Sans"/>
              </a:rPr>
              <a:t>leche</a:t>
            </a:r>
            <a:r>
              <a:rPr dirty="0" sz="3000" spc="195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 spc="50">
                <a:solidFill>
                  <a:srgbClr val="181818"/>
                </a:solidFill>
                <a:latin typeface="Noto Sans"/>
                <a:cs typeface="Noto Sans"/>
              </a:rPr>
              <a:t>humana </a:t>
            </a:r>
            <a:r>
              <a:rPr dirty="0" sz="3000">
                <a:solidFill>
                  <a:srgbClr val="181818"/>
                </a:solidFill>
                <a:latin typeface="Noto Sans"/>
                <a:cs typeface="Noto Sans"/>
              </a:rPr>
              <a:t>Trasplante</a:t>
            </a:r>
            <a:r>
              <a:rPr dirty="0" sz="3000" spc="415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>
                <a:solidFill>
                  <a:srgbClr val="181818"/>
                </a:solidFill>
                <a:latin typeface="Noto Sans"/>
                <a:cs typeface="Noto Sans"/>
              </a:rPr>
              <a:t>de</a:t>
            </a:r>
            <a:r>
              <a:rPr dirty="0" sz="3000" spc="415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 spc="45">
                <a:solidFill>
                  <a:srgbClr val="181818"/>
                </a:solidFill>
                <a:latin typeface="Noto Sans"/>
                <a:cs typeface="Noto Sans"/>
              </a:rPr>
              <a:t>órganos</a:t>
            </a:r>
            <a:endParaRPr sz="3000">
              <a:latin typeface="Noto Sans"/>
              <a:cs typeface="Noto Sans"/>
            </a:endParaRPr>
          </a:p>
          <a:p>
            <a:pPr marL="12700" marR="5080">
              <a:lnSpc>
                <a:spcPct val="100000"/>
              </a:lnSpc>
              <a:spcBef>
                <a:spcPts val="3600"/>
              </a:spcBef>
              <a:tabLst>
                <a:tab pos="1160780" algn="l"/>
                <a:tab pos="3112770" algn="l"/>
                <a:tab pos="4050665" algn="l"/>
                <a:tab pos="6273800" algn="l"/>
              </a:tabLst>
            </a:pPr>
            <a:r>
              <a:rPr dirty="0" sz="3000" spc="-25">
                <a:solidFill>
                  <a:srgbClr val="181818"/>
                </a:solidFill>
                <a:latin typeface="Noto Sans"/>
                <a:cs typeface="Noto Sans"/>
              </a:rPr>
              <a:t>UCI</a:t>
            </a:r>
            <a:r>
              <a:rPr dirty="0" sz="3000">
                <a:solidFill>
                  <a:srgbClr val="181818"/>
                </a:solidFill>
                <a:latin typeface="Noto Sans"/>
                <a:cs typeface="Noto Sans"/>
              </a:rPr>
              <a:t>	</a:t>
            </a:r>
            <a:r>
              <a:rPr dirty="0" sz="3000" spc="50">
                <a:solidFill>
                  <a:srgbClr val="181818"/>
                </a:solidFill>
                <a:latin typeface="Noto Sans"/>
                <a:cs typeface="Noto Sans"/>
              </a:rPr>
              <a:t>(Unidad</a:t>
            </a:r>
            <a:r>
              <a:rPr dirty="0" sz="3000">
                <a:solidFill>
                  <a:srgbClr val="181818"/>
                </a:solidFill>
                <a:latin typeface="Noto Sans"/>
                <a:cs typeface="Noto Sans"/>
              </a:rPr>
              <a:t>	</a:t>
            </a:r>
            <a:r>
              <a:rPr dirty="0" sz="3000" spc="-25">
                <a:solidFill>
                  <a:srgbClr val="181818"/>
                </a:solidFill>
                <a:latin typeface="Noto Sans"/>
                <a:cs typeface="Noto Sans"/>
              </a:rPr>
              <a:t>de</a:t>
            </a:r>
            <a:r>
              <a:rPr dirty="0" sz="3000">
                <a:solidFill>
                  <a:srgbClr val="181818"/>
                </a:solidFill>
                <a:latin typeface="Noto Sans"/>
                <a:cs typeface="Noto Sans"/>
              </a:rPr>
              <a:t>	</a:t>
            </a:r>
            <a:r>
              <a:rPr dirty="0" sz="3000" spc="45">
                <a:solidFill>
                  <a:srgbClr val="181818"/>
                </a:solidFill>
                <a:latin typeface="Noto Sans"/>
                <a:cs typeface="Noto Sans"/>
              </a:rPr>
              <a:t>Cuidados</a:t>
            </a:r>
            <a:r>
              <a:rPr dirty="0" sz="3000">
                <a:solidFill>
                  <a:srgbClr val="181818"/>
                </a:solidFill>
                <a:latin typeface="Noto Sans"/>
                <a:cs typeface="Noto Sans"/>
              </a:rPr>
              <a:t>	</a:t>
            </a:r>
            <a:r>
              <a:rPr dirty="0" sz="3000" spc="55">
                <a:solidFill>
                  <a:srgbClr val="181818"/>
                </a:solidFill>
                <a:latin typeface="Noto Sans"/>
                <a:cs typeface="Noto Sans"/>
              </a:rPr>
              <a:t>Intensivos): </a:t>
            </a:r>
            <a:r>
              <a:rPr dirty="0" sz="3000" spc="60">
                <a:solidFill>
                  <a:srgbClr val="181818"/>
                </a:solidFill>
                <a:latin typeface="Noto Sans"/>
                <a:cs typeface="Noto Sans"/>
              </a:rPr>
              <a:t>coronaria;</a:t>
            </a:r>
            <a:r>
              <a:rPr dirty="0" sz="3000" spc="195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 spc="65">
                <a:solidFill>
                  <a:srgbClr val="181818"/>
                </a:solidFill>
                <a:latin typeface="Noto Sans"/>
                <a:cs typeface="Noto Sans"/>
              </a:rPr>
              <a:t>neonatal;</a:t>
            </a:r>
            <a:r>
              <a:rPr dirty="0" sz="3000" spc="200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 spc="60">
                <a:solidFill>
                  <a:srgbClr val="181818"/>
                </a:solidFill>
                <a:latin typeface="Noto Sans"/>
                <a:cs typeface="Noto Sans"/>
              </a:rPr>
              <a:t>pediátrica;</a:t>
            </a:r>
            <a:r>
              <a:rPr dirty="0" sz="3000" spc="200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 spc="50">
                <a:solidFill>
                  <a:srgbClr val="181818"/>
                </a:solidFill>
                <a:latin typeface="Noto Sans"/>
                <a:cs typeface="Noto Sans"/>
              </a:rPr>
              <a:t>adultos.</a:t>
            </a:r>
            <a:endParaRPr sz="3000">
              <a:latin typeface="Noto Sans"/>
              <a:cs typeface="Noto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02921" y="8389086"/>
            <a:ext cx="5943600" cy="1737715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8287263" cy="796248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9946" y="7758757"/>
            <a:ext cx="10363200" cy="219964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8900"/>
              </a:lnSpc>
              <a:spcBef>
                <a:spcPts val="95"/>
              </a:spcBef>
            </a:pPr>
            <a:r>
              <a:rPr dirty="0" sz="6000"/>
              <a:t>¡Descubra</a:t>
            </a:r>
            <a:r>
              <a:rPr dirty="0" sz="6000" spc="-130"/>
              <a:t> </a:t>
            </a:r>
            <a:r>
              <a:rPr dirty="0" sz="6000"/>
              <a:t>nuestra</a:t>
            </a:r>
            <a:r>
              <a:rPr dirty="0" sz="6000" spc="-130"/>
              <a:t> </a:t>
            </a:r>
            <a:r>
              <a:rPr dirty="0" sz="6000"/>
              <a:t>Oficina</a:t>
            </a:r>
            <a:r>
              <a:rPr dirty="0" sz="6000" spc="-130"/>
              <a:t> </a:t>
            </a:r>
            <a:r>
              <a:rPr dirty="0" sz="6000" spc="-25"/>
              <a:t>de </a:t>
            </a:r>
            <a:r>
              <a:rPr dirty="0" sz="6000"/>
              <a:t>Relaciones</a:t>
            </a:r>
            <a:r>
              <a:rPr dirty="0" sz="6000" spc="-305"/>
              <a:t> </a:t>
            </a:r>
            <a:r>
              <a:rPr dirty="0" sz="6000" spc="-10"/>
              <a:t>Internacionales!</a:t>
            </a:r>
            <a:endParaRPr sz="60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973808" y="9162363"/>
            <a:ext cx="3111449" cy="90971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82378" y="360616"/>
            <a:ext cx="13286105" cy="1007110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6450"/>
              <a:t>Nuestros</a:t>
            </a:r>
            <a:r>
              <a:rPr dirty="0" sz="6450" spc="-400"/>
              <a:t> </a:t>
            </a:r>
            <a:r>
              <a:rPr dirty="0" sz="6450"/>
              <a:t>números</a:t>
            </a:r>
            <a:r>
              <a:rPr dirty="0" sz="6450" spc="-395"/>
              <a:t> </a:t>
            </a:r>
            <a:r>
              <a:rPr dirty="0" sz="6450" spc="-10"/>
              <a:t>internacionales</a:t>
            </a:r>
            <a:endParaRPr sz="6450"/>
          </a:p>
        </p:txBody>
      </p:sp>
      <p:grpSp>
        <p:nvGrpSpPr>
          <p:cNvPr id="4" name="object 4" descr=""/>
          <p:cNvGrpSpPr/>
          <p:nvPr/>
        </p:nvGrpSpPr>
        <p:grpSpPr>
          <a:xfrm>
            <a:off x="9311399" y="2307234"/>
            <a:ext cx="1864995" cy="4562475"/>
            <a:chOff x="9311399" y="2307234"/>
            <a:chExt cx="1864995" cy="4562475"/>
          </a:xfrm>
        </p:grpSpPr>
        <p:sp>
          <p:nvSpPr>
            <p:cNvPr id="5" name="object 5" descr=""/>
            <p:cNvSpPr/>
            <p:nvPr/>
          </p:nvSpPr>
          <p:spPr>
            <a:xfrm>
              <a:off x="9311399" y="2307234"/>
              <a:ext cx="1864995" cy="4562475"/>
            </a:xfrm>
            <a:custGeom>
              <a:avLst/>
              <a:gdLst/>
              <a:ahLst/>
              <a:cxnLst/>
              <a:rect l="l" t="t" r="r" b="b"/>
              <a:pathLst>
                <a:path w="1864995" h="4562475">
                  <a:moveTo>
                    <a:pt x="1864804" y="0"/>
                  </a:moveTo>
                  <a:lnTo>
                    <a:pt x="0" y="0"/>
                  </a:lnTo>
                  <a:lnTo>
                    <a:pt x="0" y="3650043"/>
                  </a:lnTo>
                  <a:lnTo>
                    <a:pt x="932395" y="4562284"/>
                  </a:lnTo>
                  <a:lnTo>
                    <a:pt x="1864804" y="3650043"/>
                  </a:lnTo>
                  <a:lnTo>
                    <a:pt x="1864804" y="0"/>
                  </a:lnTo>
                  <a:close/>
                </a:path>
              </a:pathLst>
            </a:custGeom>
            <a:solidFill>
              <a:srgbClr val="4F80B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04595" y="4428799"/>
              <a:ext cx="1090654" cy="1096407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9356661" y="2151839"/>
            <a:ext cx="1463675" cy="2374265"/>
          </a:xfrm>
          <a:prstGeom prst="rect">
            <a:avLst/>
          </a:prstGeom>
        </p:spPr>
        <p:txBody>
          <a:bodyPr wrap="square" lIns="0" tIns="1809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25"/>
              </a:spcBef>
            </a:pPr>
            <a:r>
              <a:rPr dirty="0" sz="6600" spc="-25">
                <a:solidFill>
                  <a:srgbClr val="FFFFFF"/>
                </a:solidFill>
                <a:latin typeface="Noto Sans"/>
                <a:cs typeface="Noto Sans"/>
              </a:rPr>
              <a:t>+18</a:t>
            </a:r>
            <a:endParaRPr sz="6600">
              <a:latin typeface="Noto Sans"/>
              <a:cs typeface="Noto Sans"/>
            </a:endParaRPr>
          </a:p>
          <a:p>
            <a:pPr marL="12700">
              <a:lnSpc>
                <a:spcPct val="100000"/>
              </a:lnSpc>
              <a:spcBef>
                <a:spcPts val="1325"/>
              </a:spcBef>
            </a:pPr>
            <a:r>
              <a:rPr dirty="0" sz="6600" spc="-50">
                <a:solidFill>
                  <a:srgbClr val="FFFFFF"/>
                </a:solidFill>
                <a:latin typeface="Noto Sans"/>
                <a:cs typeface="Noto Sans"/>
              </a:rPr>
              <a:t>0</a:t>
            </a:r>
            <a:endParaRPr sz="6600">
              <a:latin typeface="Noto Sans"/>
              <a:cs typeface="Noto Sans"/>
            </a:endParaRPr>
          </a:p>
        </p:txBody>
      </p:sp>
      <p:graphicFrame>
        <p:nvGraphicFramePr>
          <p:cNvPr id="8" name="object 8" descr=""/>
          <p:cNvGraphicFramePr>
            <a:graphicFrameLocks noGrp="1"/>
          </p:cNvGraphicFramePr>
          <p:nvPr/>
        </p:nvGraphicFramePr>
        <p:xfrm>
          <a:off x="3521811" y="7145008"/>
          <a:ext cx="11144885" cy="25228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60295"/>
                <a:gridCol w="2933064"/>
                <a:gridCol w="3025775"/>
                <a:gridCol w="2750184"/>
              </a:tblGrid>
              <a:tr h="438784">
                <a:tc>
                  <a:txBody>
                    <a:bodyPr/>
                    <a:lstStyle/>
                    <a:p>
                      <a:pPr marL="368300">
                        <a:lnSpc>
                          <a:spcPts val="3170"/>
                        </a:lnSpc>
                        <a:spcBef>
                          <a:spcPts val="185"/>
                        </a:spcBef>
                      </a:pPr>
                      <a:r>
                        <a:rPr dirty="0" sz="2700" spc="-10">
                          <a:latin typeface="Noto Sans"/>
                          <a:cs typeface="Noto Sans"/>
                        </a:rPr>
                        <a:t>+2.000</a:t>
                      </a:r>
                      <a:endParaRPr sz="2700">
                        <a:latin typeface="Noto Sans"/>
                        <a:cs typeface="Noto Sans"/>
                      </a:endParaRPr>
                    </a:p>
                  </a:txBody>
                  <a:tcPr marL="0" marR="0" marB="0" marT="23495"/>
                </a:tc>
                <a:tc>
                  <a:txBody>
                    <a:bodyPr/>
                    <a:lstStyle/>
                    <a:p>
                      <a:pPr algn="ctr" marR="125095">
                        <a:lnSpc>
                          <a:spcPts val="3170"/>
                        </a:lnSpc>
                        <a:spcBef>
                          <a:spcPts val="185"/>
                        </a:spcBef>
                      </a:pPr>
                      <a:r>
                        <a:rPr dirty="0" sz="2700" spc="-25">
                          <a:latin typeface="Noto Sans"/>
                          <a:cs typeface="Noto Sans"/>
                        </a:rPr>
                        <a:t>25</a:t>
                      </a:r>
                      <a:endParaRPr sz="2700">
                        <a:latin typeface="Noto Sans"/>
                        <a:cs typeface="Noto Sans"/>
                      </a:endParaRPr>
                    </a:p>
                  </a:txBody>
                  <a:tcPr marL="0" marR="0" marB="0" marT="23495"/>
                </a:tc>
                <a:tc>
                  <a:txBody>
                    <a:bodyPr/>
                    <a:lstStyle/>
                    <a:p>
                      <a:pPr algn="ctr" marR="147320">
                        <a:lnSpc>
                          <a:spcPts val="3170"/>
                        </a:lnSpc>
                        <a:spcBef>
                          <a:spcPts val="185"/>
                        </a:spcBef>
                      </a:pPr>
                      <a:r>
                        <a:rPr dirty="0" sz="2700" spc="-20">
                          <a:latin typeface="Noto Sans"/>
                          <a:cs typeface="Noto Sans"/>
                        </a:rPr>
                        <a:t>+180</a:t>
                      </a:r>
                      <a:endParaRPr sz="2700">
                        <a:latin typeface="Noto Sans"/>
                        <a:cs typeface="Noto Sans"/>
                      </a:endParaRPr>
                    </a:p>
                  </a:txBody>
                  <a:tcPr marL="0" marR="0" marB="0" marT="23495"/>
                </a:tc>
                <a:tc>
                  <a:txBody>
                    <a:bodyPr/>
                    <a:lstStyle/>
                    <a:p>
                      <a:pPr algn="ctr" marL="568960">
                        <a:lnSpc>
                          <a:spcPts val="3170"/>
                        </a:lnSpc>
                        <a:spcBef>
                          <a:spcPts val="185"/>
                        </a:spcBef>
                      </a:pPr>
                      <a:r>
                        <a:rPr dirty="0" sz="2700" spc="-50">
                          <a:latin typeface="Noto Sans"/>
                          <a:cs typeface="Noto Sans"/>
                        </a:rPr>
                        <a:t>8</a:t>
                      </a:r>
                      <a:endParaRPr sz="2700">
                        <a:latin typeface="Noto Sans"/>
                        <a:cs typeface="Noto Sans"/>
                      </a:endParaRPr>
                    </a:p>
                  </a:txBody>
                  <a:tcPr marL="0" marR="0" marB="0" marT="23495"/>
                </a:tc>
              </a:tr>
              <a:tr h="411480">
                <a:tc>
                  <a:txBody>
                    <a:bodyPr/>
                    <a:lstStyle/>
                    <a:p>
                      <a:pPr marL="92075">
                        <a:lnSpc>
                          <a:spcPts val="3140"/>
                        </a:lnSpc>
                      </a:pPr>
                      <a:r>
                        <a:rPr dirty="0" sz="2700" spc="-10">
                          <a:latin typeface="Noto Sans"/>
                          <a:cs typeface="Noto Sans"/>
                        </a:rPr>
                        <a:t>estudiante</a:t>
                      </a:r>
                      <a:endParaRPr sz="2700">
                        <a:latin typeface="Noto Sans"/>
                        <a:cs typeface="Noto Sans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580390">
                        <a:lnSpc>
                          <a:spcPts val="3140"/>
                        </a:lnSpc>
                      </a:pPr>
                      <a:r>
                        <a:rPr dirty="0" sz="2700" spc="-10">
                          <a:latin typeface="Noto Sans"/>
                          <a:cs typeface="Noto Sans"/>
                        </a:rPr>
                        <a:t>profesores</a:t>
                      </a:r>
                      <a:endParaRPr sz="2700">
                        <a:latin typeface="Noto Sans"/>
                        <a:cs typeface="Noto Sans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535305">
                        <a:lnSpc>
                          <a:spcPts val="3140"/>
                        </a:lnSpc>
                      </a:pPr>
                      <a:r>
                        <a:rPr dirty="0" sz="2700" spc="-10">
                          <a:latin typeface="Noto Sans"/>
                          <a:cs typeface="Noto Sans"/>
                        </a:rPr>
                        <a:t>universidad</a:t>
                      </a:r>
                      <a:endParaRPr sz="2700">
                        <a:latin typeface="Noto Sans"/>
                        <a:cs typeface="Noto Sans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570230">
                        <a:lnSpc>
                          <a:spcPts val="3140"/>
                        </a:lnSpc>
                      </a:pPr>
                      <a:r>
                        <a:rPr dirty="0" sz="2700" spc="-10">
                          <a:latin typeface="Noto Sans"/>
                          <a:cs typeface="Noto Sans"/>
                        </a:rPr>
                        <a:t>programas</a:t>
                      </a:r>
                      <a:endParaRPr sz="2700">
                        <a:latin typeface="Noto Sans"/>
                        <a:cs typeface="Noto Sans"/>
                      </a:endParaRPr>
                    </a:p>
                  </a:txBody>
                  <a:tcPr marL="0" marR="0" marB="0" marT="0"/>
                </a:tc>
              </a:tr>
              <a:tr h="410845">
                <a:tc>
                  <a:txBody>
                    <a:bodyPr/>
                    <a:lstStyle/>
                    <a:p>
                      <a:pPr marL="620395">
                        <a:lnSpc>
                          <a:spcPts val="3140"/>
                        </a:lnSpc>
                      </a:pPr>
                      <a:r>
                        <a:rPr dirty="0" sz="2700">
                          <a:latin typeface="Noto Sans"/>
                          <a:cs typeface="Noto Sans"/>
                        </a:rPr>
                        <a:t>s</a:t>
                      </a:r>
                      <a:r>
                        <a:rPr dirty="0" sz="2700" spc="-5">
                          <a:latin typeface="Noto Sans"/>
                          <a:cs typeface="Noto Sans"/>
                        </a:rPr>
                        <a:t> </a:t>
                      </a:r>
                      <a:r>
                        <a:rPr dirty="0" sz="2700" spc="-25">
                          <a:latin typeface="Noto Sans"/>
                          <a:cs typeface="Noto Sans"/>
                        </a:rPr>
                        <a:t>de</a:t>
                      </a:r>
                      <a:endParaRPr sz="2700">
                        <a:latin typeface="Noto Sans"/>
                        <a:cs typeface="Noto Sans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492125">
                        <a:lnSpc>
                          <a:spcPts val="3140"/>
                        </a:lnSpc>
                      </a:pPr>
                      <a:r>
                        <a:rPr dirty="0" sz="2700" spc="-10">
                          <a:latin typeface="Noto Sans"/>
                          <a:cs typeface="Noto Sans"/>
                        </a:rPr>
                        <a:t>internacioal</a:t>
                      </a:r>
                      <a:endParaRPr sz="2700">
                        <a:latin typeface="Noto Sans"/>
                        <a:cs typeface="Noto Sans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765175">
                        <a:lnSpc>
                          <a:spcPts val="3140"/>
                        </a:lnSpc>
                      </a:pPr>
                      <a:r>
                        <a:rPr dirty="0" sz="2700">
                          <a:latin typeface="Noto Sans"/>
                          <a:cs typeface="Noto Sans"/>
                        </a:rPr>
                        <a:t>es </a:t>
                      </a:r>
                      <a:r>
                        <a:rPr dirty="0" sz="2700" spc="-10">
                          <a:latin typeface="Noto Sans"/>
                          <a:cs typeface="Noto Sans"/>
                        </a:rPr>
                        <a:t>sócias</a:t>
                      </a:r>
                      <a:endParaRPr sz="2700">
                        <a:latin typeface="Noto Sans"/>
                        <a:cs typeface="Noto Sans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568960">
                        <a:lnSpc>
                          <a:spcPts val="3140"/>
                        </a:lnSpc>
                      </a:pPr>
                      <a:r>
                        <a:rPr dirty="0" sz="2700" spc="-10">
                          <a:latin typeface="Noto Sans"/>
                          <a:cs typeface="Noto Sans"/>
                        </a:rPr>
                        <a:t>internacional</a:t>
                      </a:r>
                      <a:endParaRPr sz="2700">
                        <a:latin typeface="Noto Sans"/>
                        <a:cs typeface="Noto Sans"/>
                      </a:endParaRPr>
                    </a:p>
                  </a:txBody>
                  <a:tcPr marL="0" marR="0" marB="0" marT="0"/>
                </a:tc>
              </a:tr>
              <a:tr h="411480">
                <a:tc>
                  <a:txBody>
                    <a:bodyPr/>
                    <a:lstStyle/>
                    <a:p>
                      <a:pPr marL="161925">
                        <a:lnSpc>
                          <a:spcPts val="3140"/>
                        </a:lnSpc>
                      </a:pPr>
                      <a:r>
                        <a:rPr dirty="0" sz="2700" spc="-10">
                          <a:latin typeface="Noto Sans"/>
                          <a:cs typeface="Noto Sans"/>
                        </a:rPr>
                        <a:t>movilidad</a:t>
                      </a:r>
                      <a:endParaRPr sz="2700">
                        <a:latin typeface="Noto Sans"/>
                        <a:cs typeface="Noto Sans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R="35560">
                        <a:lnSpc>
                          <a:spcPts val="3140"/>
                        </a:lnSpc>
                      </a:pPr>
                      <a:r>
                        <a:rPr dirty="0" sz="2700" spc="-25">
                          <a:latin typeface="Noto Sans"/>
                          <a:cs typeface="Noto Sans"/>
                        </a:rPr>
                        <a:t>es</a:t>
                      </a:r>
                      <a:endParaRPr sz="2700">
                        <a:latin typeface="Noto Sans"/>
                        <a:cs typeface="Noto Sans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568960">
                        <a:lnSpc>
                          <a:spcPts val="3140"/>
                        </a:lnSpc>
                      </a:pPr>
                      <a:r>
                        <a:rPr dirty="0" sz="2700" spc="-25">
                          <a:latin typeface="Noto Sans"/>
                          <a:cs typeface="Noto Sans"/>
                        </a:rPr>
                        <a:t>es</a:t>
                      </a:r>
                      <a:endParaRPr sz="2700">
                        <a:latin typeface="Noto Sans"/>
                        <a:cs typeface="Noto Sans"/>
                      </a:endParaRPr>
                    </a:p>
                  </a:txBody>
                  <a:tcPr marL="0" marR="0" marB="0" marT="0"/>
                </a:tc>
              </a:tr>
              <a:tr h="411480">
                <a:tc>
                  <a:txBody>
                    <a:bodyPr/>
                    <a:lstStyle/>
                    <a:p>
                      <a:pPr marL="31750">
                        <a:lnSpc>
                          <a:spcPts val="3140"/>
                        </a:lnSpc>
                      </a:pPr>
                      <a:r>
                        <a:rPr dirty="0" sz="2700" spc="-10">
                          <a:latin typeface="Noto Sans"/>
                          <a:cs typeface="Noto Sans"/>
                        </a:rPr>
                        <a:t>internacion</a:t>
                      </a:r>
                      <a:endParaRPr sz="2700">
                        <a:latin typeface="Noto Sans"/>
                        <a:cs typeface="Noto Sans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438784">
                <a:tc>
                  <a:txBody>
                    <a:bodyPr/>
                    <a:lstStyle/>
                    <a:p>
                      <a:pPr algn="ctr" marR="453390">
                        <a:lnSpc>
                          <a:spcPts val="3210"/>
                        </a:lnSpc>
                      </a:pPr>
                      <a:r>
                        <a:rPr dirty="0" sz="2700" spc="-25">
                          <a:latin typeface="Noto Sans"/>
                          <a:cs typeface="Noto Sans"/>
                        </a:rPr>
                        <a:t>al</a:t>
                      </a:r>
                      <a:endParaRPr sz="2700">
                        <a:latin typeface="Noto Sans"/>
                        <a:cs typeface="Noto Sans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</a:tbl>
          </a:graphicData>
        </a:graphic>
      </p:graphicFrame>
      <p:grpSp>
        <p:nvGrpSpPr>
          <p:cNvPr id="9" name="object 9" descr=""/>
          <p:cNvGrpSpPr/>
          <p:nvPr/>
        </p:nvGrpSpPr>
        <p:grpSpPr>
          <a:xfrm>
            <a:off x="15800069" y="2324519"/>
            <a:ext cx="1864995" cy="4562475"/>
            <a:chOff x="15800069" y="2324519"/>
            <a:chExt cx="1864995" cy="4562475"/>
          </a:xfrm>
        </p:grpSpPr>
        <p:sp>
          <p:nvSpPr>
            <p:cNvPr id="10" name="object 10" descr=""/>
            <p:cNvSpPr/>
            <p:nvPr/>
          </p:nvSpPr>
          <p:spPr>
            <a:xfrm>
              <a:off x="15800069" y="2324519"/>
              <a:ext cx="1864995" cy="4562475"/>
            </a:xfrm>
            <a:custGeom>
              <a:avLst/>
              <a:gdLst/>
              <a:ahLst/>
              <a:cxnLst/>
              <a:rect l="l" t="t" r="r" b="b"/>
              <a:pathLst>
                <a:path w="1864994" h="4562475">
                  <a:moveTo>
                    <a:pt x="1864741" y="0"/>
                  </a:moveTo>
                  <a:lnTo>
                    <a:pt x="0" y="0"/>
                  </a:lnTo>
                  <a:lnTo>
                    <a:pt x="0" y="3650043"/>
                  </a:lnTo>
                  <a:lnTo>
                    <a:pt x="932434" y="4562284"/>
                  </a:lnTo>
                  <a:lnTo>
                    <a:pt x="1864741" y="3650043"/>
                  </a:lnTo>
                  <a:lnTo>
                    <a:pt x="1864741" y="0"/>
                  </a:lnTo>
                  <a:close/>
                </a:path>
              </a:pathLst>
            </a:custGeom>
            <a:solidFill>
              <a:srgbClr val="00548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6155483" y="4506850"/>
              <a:ext cx="1092200" cy="1038860"/>
            </a:xfrm>
            <a:custGeom>
              <a:avLst/>
              <a:gdLst/>
              <a:ahLst/>
              <a:cxnLst/>
              <a:rect l="l" t="t" r="r" b="b"/>
              <a:pathLst>
                <a:path w="1092200" h="1038860">
                  <a:moveTo>
                    <a:pt x="248211" y="787400"/>
                  </a:moveTo>
                  <a:lnTo>
                    <a:pt x="199401" y="787400"/>
                  </a:lnTo>
                  <a:lnTo>
                    <a:pt x="153949" y="805180"/>
                  </a:lnTo>
                  <a:lnTo>
                    <a:pt x="117534" y="840739"/>
                  </a:lnTo>
                  <a:lnTo>
                    <a:pt x="97692" y="887730"/>
                  </a:lnTo>
                  <a:lnTo>
                    <a:pt x="97293" y="937260"/>
                  </a:lnTo>
                  <a:lnTo>
                    <a:pt x="115302" y="982980"/>
                  </a:lnTo>
                  <a:lnTo>
                    <a:pt x="150681" y="1018539"/>
                  </a:lnTo>
                  <a:lnTo>
                    <a:pt x="197223" y="1038860"/>
                  </a:lnTo>
                  <a:lnTo>
                    <a:pt x="246026" y="1038860"/>
                  </a:lnTo>
                  <a:lnTo>
                    <a:pt x="291449" y="1021080"/>
                  </a:lnTo>
                  <a:lnTo>
                    <a:pt x="301848" y="1010920"/>
                  </a:lnTo>
                  <a:lnTo>
                    <a:pt x="224214" y="1010920"/>
                  </a:lnTo>
                  <a:lnTo>
                    <a:pt x="186090" y="1003300"/>
                  </a:lnTo>
                  <a:lnTo>
                    <a:pt x="154967" y="981710"/>
                  </a:lnTo>
                  <a:lnTo>
                    <a:pt x="133988" y="951230"/>
                  </a:lnTo>
                  <a:lnTo>
                    <a:pt x="126297" y="913130"/>
                  </a:lnTo>
                  <a:lnTo>
                    <a:pt x="133988" y="873760"/>
                  </a:lnTo>
                  <a:lnTo>
                    <a:pt x="154967" y="843280"/>
                  </a:lnTo>
                  <a:lnTo>
                    <a:pt x="186090" y="821689"/>
                  </a:lnTo>
                  <a:lnTo>
                    <a:pt x="224214" y="814070"/>
                  </a:lnTo>
                  <a:lnTo>
                    <a:pt x="327351" y="814070"/>
                  </a:lnTo>
                  <a:lnTo>
                    <a:pt x="333708" y="807720"/>
                  </a:lnTo>
                  <a:lnTo>
                    <a:pt x="294699" y="807720"/>
                  </a:lnTo>
                  <a:lnTo>
                    <a:pt x="248211" y="787400"/>
                  </a:lnTo>
                  <a:close/>
                </a:path>
                <a:path w="1092200" h="1038860">
                  <a:moveTo>
                    <a:pt x="701943" y="712470"/>
                  </a:moveTo>
                  <a:lnTo>
                    <a:pt x="662999" y="712470"/>
                  </a:lnTo>
                  <a:lnTo>
                    <a:pt x="776029" y="825500"/>
                  </a:lnTo>
                  <a:lnTo>
                    <a:pt x="750234" y="868680"/>
                  </a:lnTo>
                  <a:lnTo>
                    <a:pt x="742834" y="915670"/>
                  </a:lnTo>
                  <a:lnTo>
                    <a:pt x="753651" y="962660"/>
                  </a:lnTo>
                  <a:lnTo>
                    <a:pt x="782506" y="1003300"/>
                  </a:lnTo>
                  <a:lnTo>
                    <a:pt x="824761" y="1028700"/>
                  </a:lnTo>
                  <a:lnTo>
                    <a:pt x="872041" y="1036320"/>
                  </a:lnTo>
                  <a:lnTo>
                    <a:pt x="918559" y="1024889"/>
                  </a:lnTo>
                  <a:lnTo>
                    <a:pt x="937674" y="1010920"/>
                  </a:lnTo>
                  <a:lnTo>
                    <a:pt x="867469" y="1010920"/>
                  </a:lnTo>
                  <a:lnTo>
                    <a:pt x="829399" y="1003300"/>
                  </a:lnTo>
                  <a:lnTo>
                    <a:pt x="798270" y="981710"/>
                  </a:lnTo>
                  <a:lnTo>
                    <a:pt x="777261" y="951230"/>
                  </a:lnTo>
                  <a:lnTo>
                    <a:pt x="769552" y="913130"/>
                  </a:lnTo>
                  <a:lnTo>
                    <a:pt x="777261" y="873760"/>
                  </a:lnTo>
                  <a:lnTo>
                    <a:pt x="798270" y="843280"/>
                  </a:lnTo>
                  <a:lnTo>
                    <a:pt x="829399" y="821689"/>
                  </a:lnTo>
                  <a:lnTo>
                    <a:pt x="867469" y="814070"/>
                  </a:lnTo>
                  <a:lnTo>
                    <a:pt x="943819" y="814070"/>
                  </a:lnTo>
                  <a:lnTo>
                    <a:pt x="934004" y="807720"/>
                  </a:lnTo>
                  <a:lnTo>
                    <a:pt x="796984" y="807720"/>
                  </a:lnTo>
                  <a:lnTo>
                    <a:pt x="701943" y="712470"/>
                  </a:lnTo>
                  <a:close/>
                </a:path>
                <a:path w="1092200" h="1038860">
                  <a:moveTo>
                    <a:pt x="327351" y="814070"/>
                  </a:moveTo>
                  <a:lnTo>
                    <a:pt x="224214" y="814070"/>
                  </a:lnTo>
                  <a:lnTo>
                    <a:pt x="262445" y="821689"/>
                  </a:lnTo>
                  <a:lnTo>
                    <a:pt x="293556" y="843280"/>
                  </a:lnTo>
                  <a:lnTo>
                    <a:pt x="314475" y="873760"/>
                  </a:lnTo>
                  <a:lnTo>
                    <a:pt x="322131" y="913130"/>
                  </a:lnTo>
                  <a:lnTo>
                    <a:pt x="314475" y="951230"/>
                  </a:lnTo>
                  <a:lnTo>
                    <a:pt x="293556" y="981710"/>
                  </a:lnTo>
                  <a:lnTo>
                    <a:pt x="262445" y="1003300"/>
                  </a:lnTo>
                  <a:lnTo>
                    <a:pt x="224214" y="1010920"/>
                  </a:lnTo>
                  <a:lnTo>
                    <a:pt x="301848" y="1010920"/>
                  </a:lnTo>
                  <a:lnTo>
                    <a:pt x="327846" y="985520"/>
                  </a:lnTo>
                  <a:lnTo>
                    <a:pt x="345965" y="946150"/>
                  </a:lnTo>
                  <a:lnTo>
                    <a:pt x="349833" y="904239"/>
                  </a:lnTo>
                  <a:lnTo>
                    <a:pt x="339723" y="862330"/>
                  </a:lnTo>
                  <a:lnTo>
                    <a:pt x="315908" y="825500"/>
                  </a:lnTo>
                  <a:lnTo>
                    <a:pt x="327351" y="814070"/>
                  </a:lnTo>
                  <a:close/>
                </a:path>
                <a:path w="1092200" h="1038860">
                  <a:moveTo>
                    <a:pt x="943819" y="814070"/>
                  </a:moveTo>
                  <a:lnTo>
                    <a:pt x="867469" y="814070"/>
                  </a:lnTo>
                  <a:lnTo>
                    <a:pt x="905700" y="821689"/>
                  </a:lnTo>
                  <a:lnTo>
                    <a:pt x="936811" y="843280"/>
                  </a:lnTo>
                  <a:lnTo>
                    <a:pt x="957730" y="873760"/>
                  </a:lnTo>
                  <a:lnTo>
                    <a:pt x="965386" y="913130"/>
                  </a:lnTo>
                  <a:lnTo>
                    <a:pt x="957730" y="951230"/>
                  </a:lnTo>
                  <a:lnTo>
                    <a:pt x="936811" y="981710"/>
                  </a:lnTo>
                  <a:lnTo>
                    <a:pt x="905700" y="1003300"/>
                  </a:lnTo>
                  <a:lnTo>
                    <a:pt x="867469" y="1010920"/>
                  </a:lnTo>
                  <a:lnTo>
                    <a:pt x="937674" y="1010920"/>
                  </a:lnTo>
                  <a:lnTo>
                    <a:pt x="958528" y="995680"/>
                  </a:lnTo>
                  <a:lnTo>
                    <a:pt x="984156" y="953770"/>
                  </a:lnTo>
                  <a:lnTo>
                    <a:pt x="991437" y="906780"/>
                  </a:lnTo>
                  <a:lnTo>
                    <a:pt x="980549" y="859789"/>
                  </a:lnTo>
                  <a:lnTo>
                    <a:pt x="951670" y="819150"/>
                  </a:lnTo>
                  <a:lnTo>
                    <a:pt x="943819" y="814070"/>
                  </a:lnTo>
                  <a:close/>
                </a:path>
                <a:path w="1092200" h="1038860">
                  <a:moveTo>
                    <a:pt x="306245" y="468630"/>
                  </a:moveTo>
                  <a:lnTo>
                    <a:pt x="236025" y="468630"/>
                  </a:lnTo>
                  <a:lnTo>
                    <a:pt x="379281" y="529589"/>
                  </a:lnTo>
                  <a:lnTo>
                    <a:pt x="371669" y="572770"/>
                  </a:lnTo>
                  <a:lnTo>
                    <a:pt x="374487" y="614680"/>
                  </a:lnTo>
                  <a:lnTo>
                    <a:pt x="387353" y="655320"/>
                  </a:lnTo>
                  <a:lnTo>
                    <a:pt x="409888" y="692150"/>
                  </a:lnTo>
                  <a:lnTo>
                    <a:pt x="294699" y="807720"/>
                  </a:lnTo>
                  <a:lnTo>
                    <a:pt x="333708" y="807720"/>
                  </a:lnTo>
                  <a:lnTo>
                    <a:pt x="429065" y="712470"/>
                  </a:lnTo>
                  <a:lnTo>
                    <a:pt x="481783" y="712470"/>
                  </a:lnTo>
                  <a:lnTo>
                    <a:pt x="461450" y="702310"/>
                  </a:lnTo>
                  <a:lnTo>
                    <a:pt x="468043" y="680720"/>
                  </a:lnTo>
                  <a:lnTo>
                    <a:pt x="437320" y="680720"/>
                  </a:lnTo>
                  <a:lnTo>
                    <a:pt x="411724" y="641350"/>
                  </a:lnTo>
                  <a:lnTo>
                    <a:pt x="400069" y="596900"/>
                  </a:lnTo>
                  <a:lnTo>
                    <a:pt x="402216" y="551180"/>
                  </a:lnTo>
                  <a:lnTo>
                    <a:pt x="418024" y="509270"/>
                  </a:lnTo>
                  <a:lnTo>
                    <a:pt x="422070" y="504189"/>
                  </a:lnTo>
                  <a:lnTo>
                    <a:pt x="389441" y="504189"/>
                  </a:lnTo>
                  <a:lnTo>
                    <a:pt x="306245" y="468630"/>
                  </a:lnTo>
                  <a:close/>
                </a:path>
                <a:path w="1092200" h="1038860">
                  <a:moveTo>
                    <a:pt x="876375" y="786130"/>
                  </a:moveTo>
                  <a:lnTo>
                    <a:pt x="835388" y="789939"/>
                  </a:lnTo>
                  <a:lnTo>
                    <a:pt x="796984" y="807720"/>
                  </a:lnTo>
                  <a:lnTo>
                    <a:pt x="934004" y="807720"/>
                  </a:lnTo>
                  <a:lnTo>
                    <a:pt x="916338" y="796289"/>
                  </a:lnTo>
                  <a:lnTo>
                    <a:pt x="876375" y="786130"/>
                  </a:lnTo>
                  <a:close/>
                </a:path>
                <a:path w="1092200" h="1038860">
                  <a:moveTo>
                    <a:pt x="481783" y="712470"/>
                  </a:moveTo>
                  <a:lnTo>
                    <a:pt x="429065" y="712470"/>
                  </a:lnTo>
                  <a:lnTo>
                    <a:pt x="464747" y="737870"/>
                  </a:lnTo>
                  <a:lnTo>
                    <a:pt x="504334" y="753110"/>
                  </a:lnTo>
                  <a:lnTo>
                    <a:pt x="545889" y="758189"/>
                  </a:lnTo>
                  <a:lnTo>
                    <a:pt x="587476" y="753110"/>
                  </a:lnTo>
                  <a:lnTo>
                    <a:pt x="627159" y="737870"/>
                  </a:lnTo>
                  <a:lnTo>
                    <a:pt x="637911" y="730250"/>
                  </a:lnTo>
                  <a:lnTo>
                    <a:pt x="545984" y="730250"/>
                  </a:lnTo>
                  <a:lnTo>
                    <a:pt x="502116" y="722630"/>
                  </a:lnTo>
                  <a:lnTo>
                    <a:pt x="481783" y="712470"/>
                  </a:lnTo>
                  <a:close/>
                </a:path>
                <a:path w="1092200" h="1038860">
                  <a:moveTo>
                    <a:pt x="620378" y="626110"/>
                  </a:moveTo>
                  <a:lnTo>
                    <a:pt x="553906" y="626110"/>
                  </a:lnTo>
                  <a:lnTo>
                    <a:pt x="582483" y="633730"/>
                  </a:lnTo>
                  <a:lnTo>
                    <a:pt x="606024" y="650239"/>
                  </a:lnTo>
                  <a:lnTo>
                    <a:pt x="622682" y="674370"/>
                  </a:lnTo>
                  <a:lnTo>
                    <a:pt x="630614" y="702310"/>
                  </a:lnTo>
                  <a:lnTo>
                    <a:pt x="589877" y="722630"/>
                  </a:lnTo>
                  <a:lnTo>
                    <a:pt x="545984" y="730250"/>
                  </a:lnTo>
                  <a:lnTo>
                    <a:pt x="637911" y="730250"/>
                  </a:lnTo>
                  <a:lnTo>
                    <a:pt x="662999" y="712470"/>
                  </a:lnTo>
                  <a:lnTo>
                    <a:pt x="701943" y="712470"/>
                  </a:lnTo>
                  <a:lnTo>
                    <a:pt x="681668" y="692150"/>
                  </a:lnTo>
                  <a:lnTo>
                    <a:pt x="688730" y="680720"/>
                  </a:lnTo>
                  <a:lnTo>
                    <a:pt x="655125" y="680720"/>
                  </a:lnTo>
                  <a:lnTo>
                    <a:pt x="645616" y="656589"/>
                  </a:lnTo>
                  <a:lnTo>
                    <a:pt x="631535" y="636270"/>
                  </a:lnTo>
                  <a:lnTo>
                    <a:pt x="620378" y="626110"/>
                  </a:lnTo>
                  <a:close/>
                </a:path>
                <a:path w="1092200" h="1038860">
                  <a:moveTo>
                    <a:pt x="548286" y="490220"/>
                  </a:moveTo>
                  <a:lnTo>
                    <a:pt x="522918" y="494030"/>
                  </a:lnTo>
                  <a:lnTo>
                    <a:pt x="500312" y="508000"/>
                  </a:lnTo>
                  <a:lnTo>
                    <a:pt x="484848" y="529589"/>
                  </a:lnTo>
                  <a:lnTo>
                    <a:pt x="479087" y="554989"/>
                  </a:lnTo>
                  <a:lnTo>
                    <a:pt x="483113" y="580389"/>
                  </a:lnTo>
                  <a:lnTo>
                    <a:pt x="497010" y="603250"/>
                  </a:lnTo>
                  <a:lnTo>
                    <a:pt x="498153" y="604520"/>
                  </a:lnTo>
                  <a:lnTo>
                    <a:pt x="499169" y="605789"/>
                  </a:lnTo>
                  <a:lnTo>
                    <a:pt x="500312" y="607060"/>
                  </a:lnTo>
                  <a:lnTo>
                    <a:pt x="478611" y="619760"/>
                  </a:lnTo>
                  <a:lnTo>
                    <a:pt x="460434" y="636270"/>
                  </a:lnTo>
                  <a:lnTo>
                    <a:pt x="446448" y="656589"/>
                  </a:lnTo>
                  <a:lnTo>
                    <a:pt x="437320" y="680720"/>
                  </a:lnTo>
                  <a:lnTo>
                    <a:pt x="468043" y="680720"/>
                  </a:lnTo>
                  <a:lnTo>
                    <a:pt x="471146" y="670560"/>
                  </a:lnTo>
                  <a:lnTo>
                    <a:pt x="491771" y="645160"/>
                  </a:lnTo>
                  <a:lnTo>
                    <a:pt x="520350" y="628650"/>
                  </a:lnTo>
                  <a:lnTo>
                    <a:pt x="553906" y="626110"/>
                  </a:lnTo>
                  <a:lnTo>
                    <a:pt x="620378" y="626110"/>
                  </a:lnTo>
                  <a:lnTo>
                    <a:pt x="613406" y="619760"/>
                  </a:lnTo>
                  <a:lnTo>
                    <a:pt x="591752" y="607060"/>
                  </a:lnTo>
                  <a:lnTo>
                    <a:pt x="599003" y="596900"/>
                  </a:lnTo>
                  <a:lnTo>
                    <a:pt x="546032" y="596900"/>
                  </a:lnTo>
                  <a:lnTo>
                    <a:pt x="530852" y="594360"/>
                  </a:lnTo>
                  <a:lnTo>
                    <a:pt x="518505" y="585470"/>
                  </a:lnTo>
                  <a:lnTo>
                    <a:pt x="510206" y="572770"/>
                  </a:lnTo>
                  <a:lnTo>
                    <a:pt x="507170" y="557530"/>
                  </a:lnTo>
                  <a:lnTo>
                    <a:pt x="510206" y="542289"/>
                  </a:lnTo>
                  <a:lnTo>
                    <a:pt x="518505" y="529589"/>
                  </a:lnTo>
                  <a:lnTo>
                    <a:pt x="530852" y="521970"/>
                  </a:lnTo>
                  <a:lnTo>
                    <a:pt x="546032" y="518160"/>
                  </a:lnTo>
                  <a:lnTo>
                    <a:pt x="598803" y="518160"/>
                  </a:lnTo>
                  <a:lnTo>
                    <a:pt x="594927" y="511810"/>
                  </a:lnTo>
                  <a:lnTo>
                    <a:pt x="573321" y="496570"/>
                  </a:lnTo>
                  <a:lnTo>
                    <a:pt x="548286" y="490220"/>
                  </a:lnTo>
                  <a:close/>
                </a:path>
                <a:path w="1092200" h="1038860">
                  <a:moveTo>
                    <a:pt x="639015" y="434339"/>
                  </a:moveTo>
                  <a:lnTo>
                    <a:pt x="530950" y="434339"/>
                  </a:lnTo>
                  <a:lnTo>
                    <a:pt x="575918" y="436880"/>
                  </a:lnTo>
                  <a:lnTo>
                    <a:pt x="618447" y="453389"/>
                  </a:lnTo>
                  <a:lnTo>
                    <a:pt x="655125" y="482600"/>
                  </a:lnTo>
                  <a:lnTo>
                    <a:pt x="679265" y="519430"/>
                  </a:lnTo>
                  <a:lnTo>
                    <a:pt x="691335" y="560070"/>
                  </a:lnTo>
                  <a:lnTo>
                    <a:pt x="691335" y="603250"/>
                  </a:lnTo>
                  <a:lnTo>
                    <a:pt x="679265" y="643889"/>
                  </a:lnTo>
                  <a:lnTo>
                    <a:pt x="655125" y="680720"/>
                  </a:lnTo>
                  <a:lnTo>
                    <a:pt x="688730" y="680720"/>
                  </a:lnTo>
                  <a:lnTo>
                    <a:pt x="704423" y="655320"/>
                  </a:lnTo>
                  <a:lnTo>
                    <a:pt x="717403" y="614680"/>
                  </a:lnTo>
                  <a:lnTo>
                    <a:pt x="720262" y="572770"/>
                  </a:lnTo>
                  <a:lnTo>
                    <a:pt x="712656" y="529589"/>
                  </a:lnTo>
                  <a:lnTo>
                    <a:pt x="772346" y="504189"/>
                  </a:lnTo>
                  <a:lnTo>
                    <a:pt x="702623" y="504189"/>
                  </a:lnTo>
                  <a:lnTo>
                    <a:pt x="677374" y="466089"/>
                  </a:lnTo>
                  <a:lnTo>
                    <a:pt x="643981" y="436880"/>
                  </a:lnTo>
                  <a:lnTo>
                    <a:pt x="639015" y="434339"/>
                  </a:lnTo>
                  <a:close/>
                </a:path>
                <a:path w="1092200" h="1038860">
                  <a:moveTo>
                    <a:pt x="598803" y="518160"/>
                  </a:moveTo>
                  <a:lnTo>
                    <a:pt x="546032" y="518160"/>
                  </a:lnTo>
                  <a:lnTo>
                    <a:pt x="561213" y="521970"/>
                  </a:lnTo>
                  <a:lnTo>
                    <a:pt x="573559" y="529589"/>
                  </a:lnTo>
                  <a:lnTo>
                    <a:pt x="581858" y="542289"/>
                  </a:lnTo>
                  <a:lnTo>
                    <a:pt x="584894" y="557530"/>
                  </a:lnTo>
                  <a:lnTo>
                    <a:pt x="581858" y="572770"/>
                  </a:lnTo>
                  <a:lnTo>
                    <a:pt x="573559" y="585470"/>
                  </a:lnTo>
                  <a:lnTo>
                    <a:pt x="561213" y="594360"/>
                  </a:lnTo>
                  <a:lnTo>
                    <a:pt x="546032" y="596900"/>
                  </a:lnTo>
                  <a:lnTo>
                    <a:pt x="599003" y="596900"/>
                  </a:lnTo>
                  <a:lnTo>
                    <a:pt x="607161" y="585470"/>
                  </a:lnTo>
                  <a:lnTo>
                    <a:pt x="612913" y="560070"/>
                  </a:lnTo>
                  <a:lnTo>
                    <a:pt x="608879" y="534670"/>
                  </a:lnTo>
                  <a:lnTo>
                    <a:pt x="598803" y="518160"/>
                  </a:lnTo>
                  <a:close/>
                </a:path>
                <a:path w="1092200" h="1038860">
                  <a:moveTo>
                    <a:pt x="112899" y="279400"/>
                  </a:moveTo>
                  <a:lnTo>
                    <a:pt x="66512" y="293370"/>
                  </a:lnTo>
                  <a:lnTo>
                    <a:pt x="28840" y="323850"/>
                  </a:lnTo>
                  <a:lnTo>
                    <a:pt x="4885" y="368300"/>
                  </a:lnTo>
                  <a:lnTo>
                    <a:pt x="0" y="419100"/>
                  </a:lnTo>
                  <a:lnTo>
                    <a:pt x="14188" y="464820"/>
                  </a:lnTo>
                  <a:lnTo>
                    <a:pt x="44711" y="502920"/>
                  </a:lnTo>
                  <a:lnTo>
                    <a:pt x="88832" y="527050"/>
                  </a:lnTo>
                  <a:lnTo>
                    <a:pt x="131691" y="532130"/>
                  </a:lnTo>
                  <a:lnTo>
                    <a:pt x="172716" y="523239"/>
                  </a:lnTo>
                  <a:lnTo>
                    <a:pt x="204376" y="504189"/>
                  </a:lnTo>
                  <a:lnTo>
                    <a:pt x="126297" y="504189"/>
                  </a:lnTo>
                  <a:lnTo>
                    <a:pt x="88173" y="496570"/>
                  </a:lnTo>
                  <a:lnTo>
                    <a:pt x="57050" y="476250"/>
                  </a:lnTo>
                  <a:lnTo>
                    <a:pt x="36071" y="444500"/>
                  </a:lnTo>
                  <a:lnTo>
                    <a:pt x="28380" y="406400"/>
                  </a:lnTo>
                  <a:lnTo>
                    <a:pt x="36071" y="368300"/>
                  </a:lnTo>
                  <a:lnTo>
                    <a:pt x="57050" y="336550"/>
                  </a:lnTo>
                  <a:lnTo>
                    <a:pt x="88173" y="314960"/>
                  </a:lnTo>
                  <a:lnTo>
                    <a:pt x="126297" y="307339"/>
                  </a:lnTo>
                  <a:lnTo>
                    <a:pt x="204746" y="307339"/>
                  </a:lnTo>
                  <a:lnTo>
                    <a:pt x="163000" y="284480"/>
                  </a:lnTo>
                  <a:lnTo>
                    <a:pt x="112899" y="279400"/>
                  </a:lnTo>
                  <a:close/>
                </a:path>
                <a:path w="1092200" h="1038860">
                  <a:moveTo>
                    <a:pt x="891145" y="468630"/>
                  </a:moveTo>
                  <a:lnTo>
                    <a:pt x="855912" y="468630"/>
                  </a:lnTo>
                  <a:lnTo>
                    <a:pt x="876125" y="495300"/>
                  </a:lnTo>
                  <a:lnTo>
                    <a:pt x="902172" y="515620"/>
                  </a:lnTo>
                  <a:lnTo>
                    <a:pt x="932457" y="528320"/>
                  </a:lnTo>
                  <a:lnTo>
                    <a:pt x="965386" y="532130"/>
                  </a:lnTo>
                  <a:lnTo>
                    <a:pt x="1014599" y="523239"/>
                  </a:lnTo>
                  <a:lnTo>
                    <a:pt x="1041983" y="504189"/>
                  </a:lnTo>
                  <a:lnTo>
                    <a:pt x="965386" y="504189"/>
                  </a:lnTo>
                  <a:lnTo>
                    <a:pt x="927316" y="496570"/>
                  </a:lnTo>
                  <a:lnTo>
                    <a:pt x="896187" y="476250"/>
                  </a:lnTo>
                  <a:lnTo>
                    <a:pt x="891145" y="468630"/>
                  </a:lnTo>
                  <a:close/>
                </a:path>
                <a:path w="1092200" h="1038860">
                  <a:moveTo>
                    <a:pt x="204746" y="307339"/>
                  </a:moveTo>
                  <a:lnTo>
                    <a:pt x="126297" y="307339"/>
                  </a:lnTo>
                  <a:lnTo>
                    <a:pt x="164528" y="314960"/>
                  </a:lnTo>
                  <a:lnTo>
                    <a:pt x="195639" y="336550"/>
                  </a:lnTo>
                  <a:lnTo>
                    <a:pt x="216558" y="368300"/>
                  </a:lnTo>
                  <a:lnTo>
                    <a:pt x="224214" y="406400"/>
                  </a:lnTo>
                  <a:lnTo>
                    <a:pt x="216558" y="444500"/>
                  </a:lnTo>
                  <a:lnTo>
                    <a:pt x="195639" y="476250"/>
                  </a:lnTo>
                  <a:lnTo>
                    <a:pt x="164528" y="496570"/>
                  </a:lnTo>
                  <a:lnTo>
                    <a:pt x="126297" y="504189"/>
                  </a:lnTo>
                  <a:lnTo>
                    <a:pt x="204376" y="504189"/>
                  </a:lnTo>
                  <a:lnTo>
                    <a:pt x="208597" y="501650"/>
                  </a:lnTo>
                  <a:lnTo>
                    <a:pt x="236025" y="468630"/>
                  </a:lnTo>
                  <a:lnTo>
                    <a:pt x="306245" y="468630"/>
                  </a:lnTo>
                  <a:lnTo>
                    <a:pt x="246820" y="443230"/>
                  </a:lnTo>
                  <a:lnTo>
                    <a:pt x="251761" y="392430"/>
                  </a:lnTo>
                  <a:lnTo>
                    <a:pt x="237581" y="345439"/>
                  </a:lnTo>
                  <a:lnTo>
                    <a:pt x="207065" y="308610"/>
                  </a:lnTo>
                  <a:lnTo>
                    <a:pt x="204746" y="307339"/>
                  </a:lnTo>
                  <a:close/>
                </a:path>
                <a:path w="1092200" h="1038860">
                  <a:moveTo>
                    <a:pt x="531935" y="0"/>
                  </a:moveTo>
                  <a:lnTo>
                    <a:pt x="484352" y="15239"/>
                  </a:lnTo>
                  <a:lnTo>
                    <a:pt x="447591" y="45720"/>
                  </a:lnTo>
                  <a:lnTo>
                    <a:pt x="425190" y="88900"/>
                  </a:lnTo>
                  <a:lnTo>
                    <a:pt x="420683" y="139700"/>
                  </a:lnTo>
                  <a:lnTo>
                    <a:pt x="432762" y="180339"/>
                  </a:lnTo>
                  <a:lnTo>
                    <a:pt x="457021" y="214630"/>
                  </a:lnTo>
                  <a:lnTo>
                    <a:pt x="490924" y="238760"/>
                  </a:lnTo>
                  <a:lnTo>
                    <a:pt x="531935" y="250189"/>
                  </a:lnTo>
                  <a:lnTo>
                    <a:pt x="531935" y="407670"/>
                  </a:lnTo>
                  <a:lnTo>
                    <a:pt x="487685" y="416560"/>
                  </a:lnTo>
                  <a:lnTo>
                    <a:pt x="447972" y="436880"/>
                  </a:lnTo>
                  <a:lnTo>
                    <a:pt x="414617" y="466089"/>
                  </a:lnTo>
                  <a:lnTo>
                    <a:pt x="389441" y="504189"/>
                  </a:lnTo>
                  <a:lnTo>
                    <a:pt x="422070" y="504189"/>
                  </a:lnTo>
                  <a:lnTo>
                    <a:pt x="447353" y="472439"/>
                  </a:lnTo>
                  <a:lnTo>
                    <a:pt x="486957" y="447039"/>
                  </a:lnTo>
                  <a:lnTo>
                    <a:pt x="530950" y="434339"/>
                  </a:lnTo>
                  <a:lnTo>
                    <a:pt x="639015" y="434339"/>
                  </a:lnTo>
                  <a:lnTo>
                    <a:pt x="604254" y="416560"/>
                  </a:lnTo>
                  <a:lnTo>
                    <a:pt x="560002" y="407670"/>
                  </a:lnTo>
                  <a:lnTo>
                    <a:pt x="560002" y="250189"/>
                  </a:lnTo>
                  <a:lnTo>
                    <a:pt x="607657" y="234950"/>
                  </a:lnTo>
                  <a:lnTo>
                    <a:pt x="621451" y="223520"/>
                  </a:lnTo>
                  <a:lnTo>
                    <a:pt x="546032" y="223520"/>
                  </a:lnTo>
                  <a:lnTo>
                    <a:pt x="507962" y="215900"/>
                  </a:lnTo>
                  <a:lnTo>
                    <a:pt x="476833" y="194310"/>
                  </a:lnTo>
                  <a:lnTo>
                    <a:pt x="455824" y="163830"/>
                  </a:lnTo>
                  <a:lnTo>
                    <a:pt x="448115" y="124460"/>
                  </a:lnTo>
                  <a:lnTo>
                    <a:pt x="455824" y="86360"/>
                  </a:lnTo>
                  <a:lnTo>
                    <a:pt x="476833" y="55880"/>
                  </a:lnTo>
                  <a:lnTo>
                    <a:pt x="507962" y="34289"/>
                  </a:lnTo>
                  <a:lnTo>
                    <a:pt x="546032" y="26670"/>
                  </a:lnTo>
                  <a:lnTo>
                    <a:pt x="624550" y="26670"/>
                  </a:lnTo>
                  <a:lnTo>
                    <a:pt x="581743" y="3810"/>
                  </a:lnTo>
                  <a:lnTo>
                    <a:pt x="531935" y="0"/>
                  </a:lnTo>
                  <a:close/>
                </a:path>
                <a:path w="1092200" h="1038860">
                  <a:moveTo>
                    <a:pt x="965767" y="279400"/>
                  </a:moveTo>
                  <a:lnTo>
                    <a:pt x="916614" y="289560"/>
                  </a:lnTo>
                  <a:lnTo>
                    <a:pt x="876581" y="316230"/>
                  </a:lnTo>
                  <a:lnTo>
                    <a:pt x="849645" y="356870"/>
                  </a:lnTo>
                  <a:lnTo>
                    <a:pt x="839783" y="406400"/>
                  </a:lnTo>
                  <a:lnTo>
                    <a:pt x="840116" y="415289"/>
                  </a:lnTo>
                  <a:lnTo>
                    <a:pt x="841117" y="424180"/>
                  </a:lnTo>
                  <a:lnTo>
                    <a:pt x="842783" y="434339"/>
                  </a:lnTo>
                  <a:lnTo>
                    <a:pt x="845117" y="443230"/>
                  </a:lnTo>
                  <a:lnTo>
                    <a:pt x="702623" y="504189"/>
                  </a:lnTo>
                  <a:lnTo>
                    <a:pt x="772346" y="504189"/>
                  </a:lnTo>
                  <a:lnTo>
                    <a:pt x="855912" y="468630"/>
                  </a:lnTo>
                  <a:lnTo>
                    <a:pt x="891145" y="468630"/>
                  </a:lnTo>
                  <a:lnTo>
                    <a:pt x="875178" y="444500"/>
                  </a:lnTo>
                  <a:lnTo>
                    <a:pt x="867469" y="406400"/>
                  </a:lnTo>
                  <a:lnTo>
                    <a:pt x="875178" y="368300"/>
                  </a:lnTo>
                  <a:lnTo>
                    <a:pt x="896187" y="336550"/>
                  </a:lnTo>
                  <a:lnTo>
                    <a:pt x="927316" y="314960"/>
                  </a:lnTo>
                  <a:lnTo>
                    <a:pt x="965386" y="307339"/>
                  </a:lnTo>
                  <a:lnTo>
                    <a:pt x="1041460" y="307339"/>
                  </a:lnTo>
                  <a:lnTo>
                    <a:pt x="1014759" y="289560"/>
                  </a:lnTo>
                  <a:lnTo>
                    <a:pt x="965767" y="279400"/>
                  </a:lnTo>
                  <a:close/>
                </a:path>
                <a:path w="1092200" h="1038860">
                  <a:moveTo>
                    <a:pt x="1041460" y="307339"/>
                  </a:moveTo>
                  <a:lnTo>
                    <a:pt x="965386" y="307339"/>
                  </a:lnTo>
                  <a:lnTo>
                    <a:pt x="1003617" y="314960"/>
                  </a:lnTo>
                  <a:lnTo>
                    <a:pt x="1034728" y="336550"/>
                  </a:lnTo>
                  <a:lnTo>
                    <a:pt x="1055647" y="368300"/>
                  </a:lnTo>
                  <a:lnTo>
                    <a:pt x="1063303" y="406400"/>
                  </a:lnTo>
                  <a:lnTo>
                    <a:pt x="1055647" y="444500"/>
                  </a:lnTo>
                  <a:lnTo>
                    <a:pt x="1034728" y="476250"/>
                  </a:lnTo>
                  <a:lnTo>
                    <a:pt x="1003617" y="496570"/>
                  </a:lnTo>
                  <a:lnTo>
                    <a:pt x="965386" y="504189"/>
                  </a:lnTo>
                  <a:lnTo>
                    <a:pt x="1041983" y="504189"/>
                  </a:lnTo>
                  <a:lnTo>
                    <a:pt x="1054762" y="495300"/>
                  </a:lnTo>
                  <a:lnTo>
                    <a:pt x="1081829" y="455930"/>
                  </a:lnTo>
                  <a:lnTo>
                    <a:pt x="1091751" y="406400"/>
                  </a:lnTo>
                  <a:lnTo>
                    <a:pt x="1081835" y="356870"/>
                  </a:lnTo>
                  <a:lnTo>
                    <a:pt x="1054810" y="316230"/>
                  </a:lnTo>
                  <a:lnTo>
                    <a:pt x="1041460" y="307339"/>
                  </a:lnTo>
                  <a:close/>
                </a:path>
                <a:path w="1092200" h="1038860">
                  <a:moveTo>
                    <a:pt x="624550" y="26670"/>
                  </a:moveTo>
                  <a:lnTo>
                    <a:pt x="546032" y="26670"/>
                  </a:lnTo>
                  <a:lnTo>
                    <a:pt x="584102" y="34289"/>
                  </a:lnTo>
                  <a:lnTo>
                    <a:pt x="615231" y="55880"/>
                  </a:lnTo>
                  <a:lnTo>
                    <a:pt x="636240" y="86360"/>
                  </a:lnTo>
                  <a:lnTo>
                    <a:pt x="643949" y="124460"/>
                  </a:lnTo>
                  <a:lnTo>
                    <a:pt x="636240" y="163830"/>
                  </a:lnTo>
                  <a:lnTo>
                    <a:pt x="615231" y="194310"/>
                  </a:lnTo>
                  <a:lnTo>
                    <a:pt x="584102" y="215900"/>
                  </a:lnTo>
                  <a:lnTo>
                    <a:pt x="546032" y="223520"/>
                  </a:lnTo>
                  <a:lnTo>
                    <a:pt x="621451" y="223520"/>
                  </a:lnTo>
                  <a:lnTo>
                    <a:pt x="644441" y="204470"/>
                  </a:lnTo>
                  <a:lnTo>
                    <a:pt x="666819" y="161289"/>
                  </a:lnTo>
                  <a:lnTo>
                    <a:pt x="671254" y="111760"/>
                  </a:lnTo>
                  <a:lnTo>
                    <a:pt x="655879" y="63500"/>
                  </a:lnTo>
                  <a:lnTo>
                    <a:pt x="624550" y="266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 descr=""/>
          <p:cNvSpPr txBox="1"/>
          <p:nvPr/>
        </p:nvSpPr>
        <p:spPr>
          <a:xfrm>
            <a:off x="16285971" y="2151839"/>
            <a:ext cx="504825" cy="2374265"/>
          </a:xfrm>
          <a:prstGeom prst="rect">
            <a:avLst/>
          </a:prstGeom>
        </p:spPr>
        <p:txBody>
          <a:bodyPr wrap="square" lIns="0" tIns="1809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25"/>
              </a:spcBef>
            </a:pPr>
            <a:r>
              <a:rPr dirty="0" sz="6600" spc="-50">
                <a:solidFill>
                  <a:srgbClr val="FFFFFF"/>
                </a:solidFill>
                <a:latin typeface="Noto Sans"/>
                <a:cs typeface="Noto Sans"/>
              </a:rPr>
              <a:t>1</a:t>
            </a:r>
            <a:endParaRPr sz="6600">
              <a:latin typeface="Noto Sans"/>
              <a:cs typeface="Noto Sans"/>
            </a:endParaRPr>
          </a:p>
          <a:p>
            <a:pPr marL="12700">
              <a:lnSpc>
                <a:spcPct val="100000"/>
              </a:lnSpc>
              <a:spcBef>
                <a:spcPts val="1325"/>
              </a:spcBef>
            </a:pPr>
            <a:r>
              <a:rPr dirty="0" sz="6600" spc="-50">
                <a:solidFill>
                  <a:srgbClr val="FFFFFF"/>
                </a:solidFill>
                <a:latin typeface="Noto Sans"/>
                <a:cs typeface="Noto Sans"/>
              </a:rPr>
              <a:t>1</a:t>
            </a:r>
            <a:endParaRPr sz="6600">
              <a:latin typeface="Noto Sans"/>
              <a:cs typeface="Noto Sans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15595472" y="7209256"/>
            <a:ext cx="1576070" cy="1260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170305">
              <a:lnSpc>
                <a:spcPct val="100000"/>
              </a:lnSpc>
              <a:spcBef>
                <a:spcPts val="100"/>
              </a:spcBef>
            </a:pPr>
            <a:r>
              <a:rPr dirty="0" sz="2700" spc="-25">
                <a:latin typeface="Noto Sans"/>
                <a:cs typeface="Noto Sans"/>
              </a:rPr>
              <a:t>11</a:t>
            </a:r>
            <a:endParaRPr sz="2700">
              <a:latin typeface="Noto Sans"/>
              <a:cs typeface="Noto Sans"/>
            </a:endParaRPr>
          </a:p>
          <a:p>
            <a:pPr marL="12700" marR="53975">
              <a:lnSpc>
                <a:spcPct val="100000"/>
              </a:lnSpc>
            </a:pPr>
            <a:r>
              <a:rPr dirty="0" sz="2700" spc="-10">
                <a:latin typeface="Noto Sans"/>
                <a:cs typeface="Noto Sans"/>
              </a:rPr>
              <a:t>doble titulación</a:t>
            </a:r>
            <a:endParaRPr sz="2700">
              <a:latin typeface="Noto Sans"/>
              <a:cs typeface="Noto Sans"/>
            </a:endParaRPr>
          </a:p>
        </p:txBody>
      </p:sp>
      <p:pic>
        <p:nvPicPr>
          <p:cNvPr id="14" name="object 1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06756" y="2165769"/>
            <a:ext cx="2103462" cy="4771796"/>
          </a:xfrm>
          <a:prstGeom prst="rect">
            <a:avLst/>
          </a:prstGeom>
        </p:spPr>
      </p:pic>
      <p:sp>
        <p:nvSpPr>
          <p:cNvPr id="15" name="object 15" descr=""/>
          <p:cNvSpPr txBox="1"/>
          <p:nvPr/>
        </p:nvSpPr>
        <p:spPr>
          <a:xfrm>
            <a:off x="6594017" y="2168756"/>
            <a:ext cx="984250" cy="2374265"/>
          </a:xfrm>
          <a:prstGeom prst="rect">
            <a:avLst/>
          </a:prstGeom>
        </p:spPr>
        <p:txBody>
          <a:bodyPr wrap="square" lIns="0" tIns="1809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25"/>
              </a:spcBef>
            </a:pPr>
            <a:r>
              <a:rPr dirty="0" sz="6600" spc="-25">
                <a:solidFill>
                  <a:srgbClr val="FFFFFF"/>
                </a:solidFill>
                <a:latin typeface="Noto Sans"/>
                <a:cs typeface="Noto Sans"/>
              </a:rPr>
              <a:t>+2</a:t>
            </a:r>
            <a:endParaRPr sz="6600">
              <a:latin typeface="Noto Sans"/>
              <a:cs typeface="Noto Sans"/>
            </a:endParaRPr>
          </a:p>
          <a:p>
            <a:pPr marL="12700">
              <a:lnSpc>
                <a:spcPct val="100000"/>
              </a:lnSpc>
              <a:spcBef>
                <a:spcPts val="1325"/>
              </a:spcBef>
            </a:pPr>
            <a:r>
              <a:rPr dirty="0" sz="6600" spc="-50">
                <a:solidFill>
                  <a:srgbClr val="FFFFFF"/>
                </a:solidFill>
                <a:latin typeface="Noto Sans"/>
                <a:cs typeface="Noto Sans"/>
              </a:rPr>
              <a:t>5</a:t>
            </a:r>
            <a:endParaRPr sz="6600">
              <a:latin typeface="Noto Sans"/>
              <a:cs typeface="Noto Sans"/>
            </a:endParaRPr>
          </a:p>
        </p:txBody>
      </p:sp>
      <p:pic>
        <p:nvPicPr>
          <p:cNvPr id="16" name="object 1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435484" y="2219413"/>
            <a:ext cx="2103462" cy="4771783"/>
          </a:xfrm>
          <a:prstGeom prst="rect">
            <a:avLst/>
          </a:prstGeom>
        </p:spPr>
      </p:pic>
      <p:sp>
        <p:nvSpPr>
          <p:cNvPr id="17" name="object 17" descr=""/>
          <p:cNvSpPr txBox="1"/>
          <p:nvPr/>
        </p:nvSpPr>
        <p:spPr>
          <a:xfrm>
            <a:off x="13210412" y="2337371"/>
            <a:ext cx="504825" cy="1031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600" spc="-50">
                <a:solidFill>
                  <a:srgbClr val="FFFFFF"/>
                </a:solidFill>
                <a:latin typeface="Noto Sans"/>
                <a:cs typeface="Noto Sans"/>
              </a:rPr>
              <a:t>8</a:t>
            </a:r>
            <a:endParaRPr sz="6600">
              <a:latin typeface="Noto Sans"/>
              <a:cs typeface="Noto Sans"/>
            </a:endParaRPr>
          </a:p>
        </p:txBody>
      </p:sp>
      <p:grpSp>
        <p:nvGrpSpPr>
          <p:cNvPr id="18" name="object 18" descr=""/>
          <p:cNvGrpSpPr/>
          <p:nvPr/>
        </p:nvGrpSpPr>
        <p:grpSpPr>
          <a:xfrm>
            <a:off x="3399116" y="2337485"/>
            <a:ext cx="1896745" cy="4536440"/>
            <a:chOff x="3399116" y="2337485"/>
            <a:chExt cx="1896745" cy="4536440"/>
          </a:xfrm>
        </p:grpSpPr>
        <p:sp>
          <p:nvSpPr>
            <p:cNvPr id="19" name="object 19" descr=""/>
            <p:cNvSpPr/>
            <p:nvPr/>
          </p:nvSpPr>
          <p:spPr>
            <a:xfrm>
              <a:off x="3399116" y="2337485"/>
              <a:ext cx="1896745" cy="4536440"/>
            </a:xfrm>
            <a:custGeom>
              <a:avLst/>
              <a:gdLst/>
              <a:ahLst/>
              <a:cxnLst/>
              <a:rect l="l" t="t" r="r" b="b"/>
              <a:pathLst>
                <a:path w="1896745" h="4536440">
                  <a:moveTo>
                    <a:pt x="1896122" y="0"/>
                  </a:moveTo>
                  <a:lnTo>
                    <a:pt x="0" y="0"/>
                  </a:lnTo>
                  <a:lnTo>
                    <a:pt x="0" y="3629152"/>
                  </a:lnTo>
                  <a:lnTo>
                    <a:pt x="947877" y="4536351"/>
                  </a:lnTo>
                  <a:lnTo>
                    <a:pt x="1896122" y="3629152"/>
                  </a:lnTo>
                  <a:lnTo>
                    <a:pt x="1896122" y="0"/>
                  </a:lnTo>
                  <a:close/>
                </a:path>
              </a:pathLst>
            </a:custGeom>
            <a:solidFill>
              <a:srgbClr val="F695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3765601" y="4635715"/>
              <a:ext cx="1175385" cy="761365"/>
            </a:xfrm>
            <a:custGeom>
              <a:avLst/>
              <a:gdLst/>
              <a:ahLst/>
              <a:cxnLst/>
              <a:rect l="l" t="t" r="r" b="b"/>
              <a:pathLst>
                <a:path w="1175385" h="761364">
                  <a:moveTo>
                    <a:pt x="1158760" y="192379"/>
                  </a:moveTo>
                  <a:lnTo>
                    <a:pt x="1154341" y="162915"/>
                  </a:lnTo>
                  <a:lnTo>
                    <a:pt x="1154315" y="162725"/>
                  </a:lnTo>
                  <a:lnTo>
                    <a:pt x="1154201" y="161975"/>
                  </a:lnTo>
                  <a:lnTo>
                    <a:pt x="1154163" y="161645"/>
                  </a:lnTo>
                  <a:lnTo>
                    <a:pt x="1135722" y="141465"/>
                  </a:lnTo>
                  <a:lnTo>
                    <a:pt x="1126439" y="137261"/>
                  </a:lnTo>
                  <a:lnTo>
                    <a:pt x="1126439" y="169570"/>
                  </a:lnTo>
                  <a:lnTo>
                    <a:pt x="1119378" y="180467"/>
                  </a:lnTo>
                  <a:lnTo>
                    <a:pt x="1079347" y="201561"/>
                  </a:lnTo>
                  <a:lnTo>
                    <a:pt x="511924" y="322567"/>
                  </a:lnTo>
                  <a:lnTo>
                    <a:pt x="464210" y="331343"/>
                  </a:lnTo>
                  <a:lnTo>
                    <a:pt x="416204" y="337642"/>
                  </a:lnTo>
                  <a:lnTo>
                    <a:pt x="367995" y="341452"/>
                  </a:lnTo>
                  <a:lnTo>
                    <a:pt x="319684" y="342722"/>
                  </a:lnTo>
                  <a:lnTo>
                    <a:pt x="301802" y="342531"/>
                  </a:lnTo>
                  <a:lnTo>
                    <a:pt x="135724" y="331203"/>
                  </a:lnTo>
                  <a:lnTo>
                    <a:pt x="128879" y="324002"/>
                  </a:lnTo>
                  <a:lnTo>
                    <a:pt x="51473" y="191884"/>
                  </a:lnTo>
                  <a:lnTo>
                    <a:pt x="60833" y="190080"/>
                  </a:lnTo>
                  <a:lnTo>
                    <a:pt x="62636" y="190080"/>
                  </a:lnTo>
                  <a:lnTo>
                    <a:pt x="63360" y="190449"/>
                  </a:lnTo>
                  <a:lnTo>
                    <a:pt x="64439" y="190804"/>
                  </a:lnTo>
                  <a:lnTo>
                    <a:pt x="185762" y="294487"/>
                  </a:lnTo>
                  <a:lnTo>
                    <a:pt x="196202" y="303847"/>
                  </a:lnTo>
                  <a:lnTo>
                    <a:pt x="341947" y="273240"/>
                  </a:lnTo>
                  <a:lnTo>
                    <a:pt x="460794" y="248399"/>
                  </a:lnTo>
                  <a:lnTo>
                    <a:pt x="492480" y="274320"/>
                  </a:lnTo>
                  <a:lnTo>
                    <a:pt x="501116" y="273240"/>
                  </a:lnTo>
                  <a:lnTo>
                    <a:pt x="505802" y="267487"/>
                  </a:lnTo>
                  <a:lnTo>
                    <a:pt x="510844" y="261721"/>
                  </a:lnTo>
                  <a:lnTo>
                    <a:pt x="510120" y="252730"/>
                  </a:lnTo>
                  <a:lnTo>
                    <a:pt x="504456" y="248399"/>
                  </a:lnTo>
                  <a:lnTo>
                    <a:pt x="503999" y="248043"/>
                  </a:lnTo>
                  <a:lnTo>
                    <a:pt x="452513" y="203758"/>
                  </a:lnTo>
                  <a:lnTo>
                    <a:pt x="245516" y="31686"/>
                  </a:lnTo>
                  <a:lnTo>
                    <a:pt x="245160" y="31318"/>
                  </a:lnTo>
                  <a:lnTo>
                    <a:pt x="245516" y="31318"/>
                  </a:lnTo>
                  <a:lnTo>
                    <a:pt x="258838" y="28448"/>
                  </a:lnTo>
                  <a:lnTo>
                    <a:pt x="261721" y="28079"/>
                  </a:lnTo>
                  <a:lnTo>
                    <a:pt x="264960" y="28079"/>
                  </a:lnTo>
                  <a:lnTo>
                    <a:pt x="267843" y="29527"/>
                  </a:lnTo>
                  <a:lnTo>
                    <a:pt x="653402" y="202323"/>
                  </a:lnTo>
                  <a:lnTo>
                    <a:pt x="661682" y="206286"/>
                  </a:lnTo>
                  <a:lnTo>
                    <a:pt x="670674" y="204482"/>
                  </a:lnTo>
                  <a:lnTo>
                    <a:pt x="802284" y="176758"/>
                  </a:lnTo>
                  <a:lnTo>
                    <a:pt x="995400" y="136080"/>
                  </a:lnTo>
                  <a:lnTo>
                    <a:pt x="999363" y="135369"/>
                  </a:lnTo>
                  <a:lnTo>
                    <a:pt x="1007275" y="135369"/>
                  </a:lnTo>
                  <a:lnTo>
                    <a:pt x="1042797" y="138950"/>
                  </a:lnTo>
                  <a:lnTo>
                    <a:pt x="1078738" y="147751"/>
                  </a:lnTo>
                  <a:lnTo>
                    <a:pt x="1108722" y="158915"/>
                  </a:lnTo>
                  <a:lnTo>
                    <a:pt x="1126439" y="169570"/>
                  </a:lnTo>
                  <a:lnTo>
                    <a:pt x="1126439" y="137261"/>
                  </a:lnTo>
                  <a:lnTo>
                    <a:pt x="1122286" y="135369"/>
                  </a:lnTo>
                  <a:lnTo>
                    <a:pt x="1097368" y="124079"/>
                  </a:lnTo>
                  <a:lnTo>
                    <a:pt x="1050785" y="111887"/>
                  </a:lnTo>
                  <a:lnTo>
                    <a:pt x="1007643" y="107289"/>
                  </a:lnTo>
                  <a:lnTo>
                    <a:pt x="1001522" y="107289"/>
                  </a:lnTo>
                  <a:lnTo>
                    <a:pt x="995756" y="107645"/>
                  </a:lnTo>
                  <a:lnTo>
                    <a:pt x="989634" y="108724"/>
                  </a:lnTo>
                  <a:lnTo>
                    <a:pt x="665276" y="176758"/>
                  </a:lnTo>
                  <a:lnTo>
                    <a:pt x="333222" y="28079"/>
                  </a:lnTo>
                  <a:lnTo>
                    <a:pt x="279361" y="3962"/>
                  </a:lnTo>
                  <a:lnTo>
                    <a:pt x="273964" y="1447"/>
                  </a:lnTo>
                  <a:lnTo>
                    <a:pt x="267843" y="0"/>
                  </a:lnTo>
                  <a:lnTo>
                    <a:pt x="258838" y="0"/>
                  </a:lnTo>
                  <a:lnTo>
                    <a:pt x="255955" y="368"/>
                  </a:lnTo>
                  <a:lnTo>
                    <a:pt x="253072" y="1079"/>
                  </a:lnTo>
                  <a:lnTo>
                    <a:pt x="204482" y="11163"/>
                  </a:lnTo>
                  <a:lnTo>
                    <a:pt x="198716" y="12242"/>
                  </a:lnTo>
                  <a:lnTo>
                    <a:pt x="195122" y="18008"/>
                  </a:lnTo>
                  <a:lnTo>
                    <a:pt x="196202" y="23761"/>
                  </a:lnTo>
                  <a:lnTo>
                    <a:pt x="196913" y="26289"/>
                  </a:lnTo>
                  <a:lnTo>
                    <a:pt x="197993" y="28448"/>
                  </a:lnTo>
                  <a:lnTo>
                    <a:pt x="199796" y="29883"/>
                  </a:lnTo>
                  <a:lnTo>
                    <a:pt x="434517" y="225005"/>
                  </a:lnTo>
                  <a:lnTo>
                    <a:pt x="204114" y="273240"/>
                  </a:lnTo>
                  <a:lnTo>
                    <a:pt x="106794" y="190080"/>
                  </a:lnTo>
                  <a:lnTo>
                    <a:pt x="82804" y="169570"/>
                  </a:lnTo>
                  <a:lnTo>
                    <a:pt x="76695" y="165468"/>
                  </a:lnTo>
                  <a:lnTo>
                    <a:pt x="69875" y="162915"/>
                  </a:lnTo>
                  <a:lnTo>
                    <a:pt x="62598" y="161975"/>
                  </a:lnTo>
                  <a:lnTo>
                    <a:pt x="55079" y="162725"/>
                  </a:lnTo>
                  <a:lnTo>
                    <a:pt x="22313" y="169570"/>
                  </a:lnTo>
                  <a:lnTo>
                    <a:pt x="16205" y="170649"/>
                  </a:lnTo>
                  <a:lnTo>
                    <a:pt x="12598" y="176403"/>
                  </a:lnTo>
                  <a:lnTo>
                    <a:pt x="14033" y="182168"/>
                  </a:lnTo>
                  <a:lnTo>
                    <a:pt x="14401" y="183248"/>
                  </a:lnTo>
                  <a:lnTo>
                    <a:pt x="14757" y="183959"/>
                  </a:lnTo>
                  <a:lnTo>
                    <a:pt x="15113" y="185039"/>
                  </a:lnTo>
                  <a:lnTo>
                    <a:pt x="105117" y="338404"/>
                  </a:lnTo>
                  <a:lnTo>
                    <a:pt x="138963" y="359283"/>
                  </a:lnTo>
                  <a:lnTo>
                    <a:pt x="245884" y="367563"/>
                  </a:lnTo>
                  <a:lnTo>
                    <a:pt x="301459" y="370255"/>
                  </a:lnTo>
                  <a:lnTo>
                    <a:pt x="320040" y="370446"/>
                  </a:lnTo>
                  <a:lnTo>
                    <a:pt x="369900" y="369163"/>
                  </a:lnTo>
                  <a:lnTo>
                    <a:pt x="419569" y="365277"/>
                  </a:lnTo>
                  <a:lnTo>
                    <a:pt x="468972" y="358762"/>
                  </a:lnTo>
                  <a:lnTo>
                    <a:pt x="518033" y="349567"/>
                  </a:lnTo>
                  <a:lnTo>
                    <a:pt x="550748" y="342722"/>
                  </a:lnTo>
                  <a:lnTo>
                    <a:pt x="1060196" y="236169"/>
                  </a:lnTo>
                  <a:lnTo>
                    <a:pt x="1120584" y="222656"/>
                  </a:lnTo>
                  <a:lnTo>
                    <a:pt x="1150505" y="210375"/>
                  </a:lnTo>
                  <a:lnTo>
                    <a:pt x="1158760" y="192379"/>
                  </a:lnTo>
                  <a:close/>
                </a:path>
                <a:path w="1175385" h="761364">
                  <a:moveTo>
                    <a:pt x="1175042" y="732967"/>
                  </a:moveTo>
                  <a:lnTo>
                    <a:pt x="0" y="732967"/>
                  </a:lnTo>
                  <a:lnTo>
                    <a:pt x="0" y="761047"/>
                  </a:lnTo>
                  <a:lnTo>
                    <a:pt x="1175042" y="761047"/>
                  </a:lnTo>
                  <a:lnTo>
                    <a:pt x="1175042" y="7329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 descr=""/>
          <p:cNvSpPr txBox="1"/>
          <p:nvPr/>
        </p:nvSpPr>
        <p:spPr>
          <a:xfrm>
            <a:off x="3672624" y="2168756"/>
            <a:ext cx="984250" cy="2374265"/>
          </a:xfrm>
          <a:prstGeom prst="rect">
            <a:avLst/>
          </a:prstGeom>
        </p:spPr>
        <p:txBody>
          <a:bodyPr wrap="square" lIns="0" tIns="1809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25"/>
              </a:spcBef>
            </a:pPr>
            <a:r>
              <a:rPr dirty="0" sz="6600" spc="-25">
                <a:solidFill>
                  <a:srgbClr val="FFFFFF"/>
                </a:solidFill>
                <a:latin typeface="Noto Sans"/>
                <a:cs typeface="Noto Sans"/>
              </a:rPr>
              <a:t>+2</a:t>
            </a:r>
            <a:endParaRPr sz="6600">
              <a:latin typeface="Noto Sans"/>
              <a:cs typeface="Noto Sans"/>
            </a:endParaRPr>
          </a:p>
          <a:p>
            <a:pPr marL="12700">
              <a:lnSpc>
                <a:spcPct val="100000"/>
              </a:lnSpc>
              <a:spcBef>
                <a:spcPts val="1325"/>
              </a:spcBef>
            </a:pPr>
            <a:r>
              <a:rPr dirty="0" sz="6600" spc="-50">
                <a:solidFill>
                  <a:srgbClr val="FFFFFF"/>
                </a:solidFill>
                <a:latin typeface="Noto Sans"/>
                <a:cs typeface="Noto Sans"/>
              </a:rPr>
              <a:t>k</a:t>
            </a:r>
            <a:endParaRPr sz="6600">
              <a:latin typeface="Noto Sans"/>
              <a:cs typeface="Noto Sans"/>
            </a:endParaRPr>
          </a:p>
        </p:txBody>
      </p:sp>
      <p:pic>
        <p:nvPicPr>
          <p:cNvPr id="22" name="object 22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2718358" cy="1028627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8282920" cy="10286365"/>
            <a:chOff x="0" y="0"/>
            <a:chExt cx="18282920" cy="1028636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718358" cy="10286276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19756" y="1607680"/>
              <a:ext cx="16062909" cy="852236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973808" y="9162363"/>
              <a:ext cx="3111449" cy="909713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0021316" y="4365002"/>
              <a:ext cx="1075055" cy="1305560"/>
            </a:xfrm>
            <a:custGeom>
              <a:avLst/>
              <a:gdLst/>
              <a:ahLst/>
              <a:cxnLst/>
              <a:rect l="l" t="t" r="r" b="b"/>
              <a:pathLst>
                <a:path w="1075054" h="1305560">
                  <a:moveTo>
                    <a:pt x="537489" y="0"/>
                  </a:moveTo>
                  <a:lnTo>
                    <a:pt x="485470" y="2492"/>
                  </a:lnTo>
                  <a:lnTo>
                    <a:pt x="434298" y="9945"/>
                  </a:lnTo>
                  <a:lnTo>
                    <a:pt x="384141" y="22326"/>
                  </a:lnTo>
                  <a:lnTo>
                    <a:pt x="335165" y="39598"/>
                  </a:lnTo>
                  <a:lnTo>
                    <a:pt x="286470" y="62307"/>
                  </a:lnTo>
                  <a:lnTo>
                    <a:pt x="240441" y="89774"/>
                  </a:lnTo>
                  <a:lnTo>
                    <a:pt x="197314" y="121764"/>
                  </a:lnTo>
                  <a:lnTo>
                    <a:pt x="157327" y="158038"/>
                  </a:lnTo>
                  <a:lnTo>
                    <a:pt x="121802" y="197476"/>
                  </a:lnTo>
                  <a:lnTo>
                    <a:pt x="90723" y="239510"/>
                  </a:lnTo>
                  <a:lnTo>
                    <a:pt x="63945" y="284195"/>
                  </a:lnTo>
                  <a:lnTo>
                    <a:pt x="41673" y="331108"/>
                  </a:lnTo>
                  <a:lnTo>
                    <a:pt x="24025" y="379944"/>
                  </a:lnTo>
                  <a:lnTo>
                    <a:pt x="11118" y="430401"/>
                  </a:lnTo>
                  <a:lnTo>
                    <a:pt x="3070" y="482175"/>
                  </a:lnTo>
                  <a:lnTo>
                    <a:pt x="0" y="534962"/>
                  </a:lnTo>
                  <a:lnTo>
                    <a:pt x="2006" y="587896"/>
                  </a:lnTo>
                  <a:lnTo>
                    <a:pt x="9019" y="639856"/>
                  </a:lnTo>
                  <a:lnTo>
                    <a:pt x="20917" y="690544"/>
                  </a:lnTo>
                  <a:lnTo>
                    <a:pt x="37577" y="739659"/>
                  </a:lnTo>
                  <a:lnTo>
                    <a:pt x="58878" y="786901"/>
                  </a:lnTo>
                  <a:lnTo>
                    <a:pt x="84698" y="831972"/>
                  </a:lnTo>
                  <a:lnTo>
                    <a:pt x="114913" y="874571"/>
                  </a:lnTo>
                  <a:lnTo>
                    <a:pt x="149402" y="914400"/>
                  </a:lnTo>
                  <a:lnTo>
                    <a:pt x="149047" y="914755"/>
                  </a:lnTo>
                  <a:lnTo>
                    <a:pt x="537121" y="1305001"/>
                  </a:lnTo>
                  <a:lnTo>
                    <a:pt x="923404" y="916914"/>
                  </a:lnTo>
                  <a:lnTo>
                    <a:pt x="923048" y="916558"/>
                  </a:lnTo>
                  <a:lnTo>
                    <a:pt x="957926" y="876627"/>
                  </a:lnTo>
                  <a:lnTo>
                    <a:pt x="988495" y="833971"/>
                  </a:lnTo>
                  <a:lnTo>
                    <a:pt x="1014635" y="788869"/>
                  </a:lnTo>
                  <a:lnTo>
                    <a:pt x="1036223" y="741599"/>
                  </a:lnTo>
                  <a:lnTo>
                    <a:pt x="1053135" y="692438"/>
                  </a:lnTo>
                  <a:lnTo>
                    <a:pt x="1065250" y="641665"/>
                  </a:lnTo>
                  <a:lnTo>
                    <a:pt x="1072445" y="589559"/>
                  </a:lnTo>
                  <a:lnTo>
                    <a:pt x="1074597" y="536397"/>
                  </a:lnTo>
                  <a:lnTo>
                    <a:pt x="1071753" y="483253"/>
                  </a:lnTo>
                  <a:lnTo>
                    <a:pt x="1063842" y="431206"/>
                  </a:lnTo>
                  <a:lnTo>
                    <a:pt x="1050994" y="380544"/>
                  </a:lnTo>
                  <a:lnTo>
                    <a:pt x="1033340" y="331554"/>
                  </a:lnTo>
                  <a:lnTo>
                    <a:pt x="1011011" y="284521"/>
                  </a:lnTo>
                  <a:lnTo>
                    <a:pt x="984138" y="239733"/>
                  </a:lnTo>
                  <a:lnTo>
                    <a:pt x="952851" y="197476"/>
                  </a:lnTo>
                  <a:lnTo>
                    <a:pt x="917282" y="158038"/>
                  </a:lnTo>
                  <a:lnTo>
                    <a:pt x="877201" y="121608"/>
                  </a:lnTo>
                  <a:lnTo>
                    <a:pt x="834213" y="89636"/>
                  </a:lnTo>
                  <a:lnTo>
                    <a:pt x="788476" y="62307"/>
                  </a:lnTo>
                  <a:lnTo>
                    <a:pt x="739800" y="39598"/>
                  </a:lnTo>
                  <a:lnTo>
                    <a:pt x="690674" y="22326"/>
                  </a:lnTo>
                  <a:lnTo>
                    <a:pt x="640535" y="9945"/>
                  </a:lnTo>
                  <a:lnTo>
                    <a:pt x="589451" y="2492"/>
                  </a:lnTo>
                  <a:lnTo>
                    <a:pt x="537489" y="0"/>
                  </a:lnTo>
                  <a:close/>
                </a:path>
              </a:pathLst>
            </a:custGeom>
            <a:solidFill>
              <a:srgbClr val="36337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064791" y="4410722"/>
              <a:ext cx="987196" cy="983881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4791240" y="2593085"/>
              <a:ext cx="868044" cy="1048385"/>
            </a:xfrm>
            <a:custGeom>
              <a:avLst/>
              <a:gdLst/>
              <a:ahLst/>
              <a:cxnLst/>
              <a:rect l="l" t="t" r="r" b="b"/>
              <a:pathLst>
                <a:path w="868045" h="1048385">
                  <a:moveTo>
                    <a:pt x="433793" y="0"/>
                  </a:moveTo>
                  <a:lnTo>
                    <a:pt x="391754" y="2012"/>
                  </a:lnTo>
                  <a:lnTo>
                    <a:pt x="350456" y="8007"/>
                  </a:lnTo>
                  <a:lnTo>
                    <a:pt x="309967" y="17916"/>
                  </a:lnTo>
                  <a:lnTo>
                    <a:pt x="270357" y="31673"/>
                  </a:lnTo>
                  <a:lnTo>
                    <a:pt x="231165" y="50021"/>
                  </a:lnTo>
                  <a:lnTo>
                    <a:pt x="194130" y="72083"/>
                  </a:lnTo>
                  <a:lnTo>
                    <a:pt x="159388" y="97790"/>
                  </a:lnTo>
                  <a:lnTo>
                    <a:pt x="127076" y="127076"/>
                  </a:lnTo>
                  <a:lnTo>
                    <a:pt x="94705" y="163343"/>
                  </a:lnTo>
                  <a:lnTo>
                    <a:pt x="66810" y="202495"/>
                  </a:lnTo>
                  <a:lnTo>
                    <a:pt x="43549" y="244197"/>
                  </a:lnTo>
                  <a:lnTo>
                    <a:pt x="25080" y="288115"/>
                  </a:lnTo>
                  <a:lnTo>
                    <a:pt x="11560" y="333916"/>
                  </a:lnTo>
                  <a:lnTo>
                    <a:pt x="3147" y="381266"/>
                  </a:lnTo>
                  <a:lnTo>
                    <a:pt x="0" y="429831"/>
                  </a:lnTo>
                  <a:lnTo>
                    <a:pt x="2203" y="478197"/>
                  </a:lnTo>
                  <a:lnTo>
                    <a:pt x="9645" y="525542"/>
                  </a:lnTo>
                  <a:lnTo>
                    <a:pt x="22188" y="571507"/>
                  </a:lnTo>
                  <a:lnTo>
                    <a:pt x="39693" y="615733"/>
                  </a:lnTo>
                  <a:lnTo>
                    <a:pt x="62022" y="657861"/>
                  </a:lnTo>
                  <a:lnTo>
                    <a:pt x="89037" y="697533"/>
                  </a:lnTo>
                  <a:lnTo>
                    <a:pt x="120599" y="734390"/>
                  </a:lnTo>
                  <a:lnTo>
                    <a:pt x="433793" y="1047953"/>
                  </a:lnTo>
                  <a:lnTo>
                    <a:pt x="745197" y="736193"/>
                  </a:lnTo>
                  <a:lnTo>
                    <a:pt x="777068" y="699334"/>
                  </a:lnTo>
                  <a:lnTo>
                    <a:pt x="804386" y="659645"/>
                  </a:lnTo>
                  <a:lnTo>
                    <a:pt x="827005" y="617475"/>
                  </a:lnTo>
                  <a:lnTo>
                    <a:pt x="844781" y="573170"/>
                  </a:lnTo>
                  <a:lnTo>
                    <a:pt x="857568" y="527076"/>
                  </a:lnTo>
                  <a:lnTo>
                    <a:pt x="865223" y="479541"/>
                  </a:lnTo>
                  <a:lnTo>
                    <a:pt x="867600" y="430911"/>
                  </a:lnTo>
                  <a:lnTo>
                    <a:pt x="864584" y="382192"/>
                  </a:lnTo>
                  <a:lnTo>
                    <a:pt x="856260" y="334688"/>
                  </a:lnTo>
                  <a:lnTo>
                    <a:pt x="842785" y="288732"/>
                  </a:lnTo>
                  <a:lnTo>
                    <a:pt x="824317" y="244659"/>
                  </a:lnTo>
                  <a:lnTo>
                    <a:pt x="801013" y="202802"/>
                  </a:lnTo>
                  <a:lnTo>
                    <a:pt x="773030" y="163496"/>
                  </a:lnTo>
                  <a:lnTo>
                    <a:pt x="740524" y="127076"/>
                  </a:lnTo>
                  <a:lnTo>
                    <a:pt x="708212" y="97790"/>
                  </a:lnTo>
                  <a:lnTo>
                    <a:pt x="673469" y="72083"/>
                  </a:lnTo>
                  <a:lnTo>
                    <a:pt x="636434" y="50021"/>
                  </a:lnTo>
                  <a:lnTo>
                    <a:pt x="597242" y="31673"/>
                  </a:lnTo>
                  <a:lnTo>
                    <a:pt x="557632" y="17916"/>
                  </a:lnTo>
                  <a:lnTo>
                    <a:pt x="517142" y="8007"/>
                  </a:lnTo>
                  <a:lnTo>
                    <a:pt x="475840" y="2012"/>
                  </a:lnTo>
                  <a:lnTo>
                    <a:pt x="433793" y="0"/>
                  </a:lnTo>
                  <a:close/>
                </a:path>
              </a:pathLst>
            </a:custGeom>
            <a:solidFill>
              <a:srgbClr val="36337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27256" y="2628366"/>
              <a:ext cx="794738" cy="792352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6260401" y="5788443"/>
              <a:ext cx="988694" cy="1202690"/>
            </a:xfrm>
            <a:custGeom>
              <a:avLst/>
              <a:gdLst/>
              <a:ahLst/>
              <a:cxnLst/>
              <a:rect l="l" t="t" r="r" b="b"/>
              <a:pathLst>
                <a:path w="988695" h="1202690">
                  <a:moveTo>
                    <a:pt x="494284" y="0"/>
                  </a:moveTo>
                  <a:lnTo>
                    <a:pt x="446520" y="2287"/>
                  </a:lnTo>
                  <a:lnTo>
                    <a:pt x="399465" y="9131"/>
                  </a:lnTo>
                  <a:lnTo>
                    <a:pt x="353287" y="20498"/>
                  </a:lnTo>
                  <a:lnTo>
                    <a:pt x="308152" y="36360"/>
                  </a:lnTo>
                  <a:lnTo>
                    <a:pt x="263434" y="57406"/>
                  </a:lnTo>
                  <a:lnTo>
                    <a:pt x="221176" y="82705"/>
                  </a:lnTo>
                  <a:lnTo>
                    <a:pt x="181547" y="112191"/>
                  </a:lnTo>
                  <a:lnTo>
                    <a:pt x="144716" y="145795"/>
                  </a:lnTo>
                  <a:lnTo>
                    <a:pt x="112201" y="182013"/>
                  </a:lnTo>
                  <a:lnTo>
                    <a:pt x="83580" y="220830"/>
                  </a:lnTo>
                  <a:lnTo>
                    <a:pt x="58965" y="261977"/>
                  </a:lnTo>
                  <a:lnTo>
                    <a:pt x="38473" y="305182"/>
                  </a:lnTo>
                  <a:lnTo>
                    <a:pt x="22215" y="350176"/>
                  </a:lnTo>
                  <a:lnTo>
                    <a:pt x="10308" y="396689"/>
                  </a:lnTo>
                  <a:lnTo>
                    <a:pt x="2865" y="444451"/>
                  </a:lnTo>
                  <a:lnTo>
                    <a:pt x="0" y="493191"/>
                  </a:lnTo>
                  <a:lnTo>
                    <a:pt x="1907" y="541848"/>
                  </a:lnTo>
                  <a:lnTo>
                    <a:pt x="8376" y="589623"/>
                  </a:lnTo>
                  <a:lnTo>
                    <a:pt x="19307" y="636242"/>
                  </a:lnTo>
                  <a:lnTo>
                    <a:pt x="34605" y="681431"/>
                  </a:lnTo>
                  <a:lnTo>
                    <a:pt x="54172" y="724914"/>
                  </a:lnTo>
                  <a:lnTo>
                    <a:pt x="77911" y="766418"/>
                  </a:lnTo>
                  <a:lnTo>
                    <a:pt x="105724" y="805669"/>
                  </a:lnTo>
                  <a:lnTo>
                    <a:pt x="137515" y="842390"/>
                  </a:lnTo>
                  <a:lnTo>
                    <a:pt x="137515" y="842759"/>
                  </a:lnTo>
                  <a:lnTo>
                    <a:pt x="494284" y="1202397"/>
                  </a:lnTo>
                  <a:lnTo>
                    <a:pt x="849236" y="844918"/>
                  </a:lnTo>
                  <a:lnTo>
                    <a:pt x="848880" y="844550"/>
                  </a:lnTo>
                  <a:lnTo>
                    <a:pt x="881059" y="807825"/>
                  </a:lnTo>
                  <a:lnTo>
                    <a:pt x="909227" y="768560"/>
                  </a:lnTo>
                  <a:lnTo>
                    <a:pt x="933287" y="727016"/>
                  </a:lnTo>
                  <a:lnTo>
                    <a:pt x="953141" y="683455"/>
                  </a:lnTo>
                  <a:lnTo>
                    <a:pt x="968692" y="638138"/>
                  </a:lnTo>
                  <a:lnTo>
                    <a:pt x="979843" y="591327"/>
                  </a:lnTo>
                  <a:lnTo>
                    <a:pt x="986496" y="543284"/>
                  </a:lnTo>
                  <a:lnTo>
                    <a:pt x="988555" y="494271"/>
                  </a:lnTo>
                  <a:lnTo>
                    <a:pt x="985927" y="445397"/>
                  </a:lnTo>
                  <a:lnTo>
                    <a:pt x="978653" y="397502"/>
                  </a:lnTo>
                  <a:lnTo>
                    <a:pt x="966848" y="350855"/>
                  </a:lnTo>
                  <a:lnTo>
                    <a:pt x="950625" y="305727"/>
                  </a:lnTo>
                  <a:lnTo>
                    <a:pt x="930098" y="262386"/>
                  </a:lnTo>
                  <a:lnTo>
                    <a:pt x="905382" y="221105"/>
                  </a:lnTo>
                  <a:lnTo>
                    <a:pt x="876591" y="182151"/>
                  </a:lnTo>
                  <a:lnTo>
                    <a:pt x="843838" y="145795"/>
                  </a:lnTo>
                  <a:lnTo>
                    <a:pt x="807014" y="112191"/>
                  </a:lnTo>
                  <a:lnTo>
                    <a:pt x="767387" y="82705"/>
                  </a:lnTo>
                  <a:lnTo>
                    <a:pt x="725127" y="57406"/>
                  </a:lnTo>
                  <a:lnTo>
                    <a:pt x="680402" y="36360"/>
                  </a:lnTo>
                  <a:lnTo>
                    <a:pt x="635324" y="20498"/>
                  </a:lnTo>
                  <a:lnTo>
                    <a:pt x="589233" y="9131"/>
                  </a:lnTo>
                  <a:lnTo>
                    <a:pt x="542197" y="2287"/>
                  </a:lnTo>
                  <a:lnTo>
                    <a:pt x="494284" y="0"/>
                  </a:lnTo>
                  <a:close/>
                </a:path>
              </a:pathLst>
            </a:custGeom>
            <a:solidFill>
              <a:srgbClr val="36337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99003" y="5830570"/>
              <a:ext cx="910723" cy="906830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5130723" y="4063682"/>
              <a:ext cx="885825" cy="1075055"/>
            </a:xfrm>
            <a:custGeom>
              <a:avLst/>
              <a:gdLst/>
              <a:ahLst/>
              <a:cxnLst/>
              <a:rect l="l" t="t" r="r" b="b"/>
              <a:pathLst>
                <a:path w="885825" h="1075054">
                  <a:moveTo>
                    <a:pt x="442798" y="0"/>
                  </a:moveTo>
                  <a:lnTo>
                    <a:pt x="399742" y="2081"/>
                  </a:lnTo>
                  <a:lnTo>
                    <a:pt x="357563" y="8280"/>
                  </a:lnTo>
                  <a:lnTo>
                    <a:pt x="316330" y="18527"/>
                  </a:lnTo>
                  <a:lnTo>
                    <a:pt x="276110" y="32753"/>
                  </a:lnTo>
                  <a:lnTo>
                    <a:pt x="235904" y="51442"/>
                  </a:lnTo>
                  <a:lnTo>
                    <a:pt x="197992" y="73975"/>
                  </a:lnTo>
                  <a:lnTo>
                    <a:pt x="162510" y="100288"/>
                  </a:lnTo>
                  <a:lnTo>
                    <a:pt x="129590" y="130314"/>
                  </a:lnTo>
                  <a:lnTo>
                    <a:pt x="96512" y="167549"/>
                  </a:lnTo>
                  <a:lnTo>
                    <a:pt x="68037" y="207744"/>
                  </a:lnTo>
                  <a:lnTo>
                    <a:pt x="44317" y="250553"/>
                  </a:lnTo>
                  <a:lnTo>
                    <a:pt x="25501" y="295628"/>
                  </a:lnTo>
                  <a:lnTo>
                    <a:pt x="11743" y="342625"/>
                  </a:lnTo>
                  <a:lnTo>
                    <a:pt x="3192" y="391195"/>
                  </a:lnTo>
                  <a:lnTo>
                    <a:pt x="0" y="440994"/>
                  </a:lnTo>
                  <a:lnTo>
                    <a:pt x="2248" y="490589"/>
                  </a:lnTo>
                  <a:lnTo>
                    <a:pt x="9830" y="539146"/>
                  </a:lnTo>
                  <a:lnTo>
                    <a:pt x="22614" y="586286"/>
                  </a:lnTo>
                  <a:lnTo>
                    <a:pt x="40466" y="631633"/>
                  </a:lnTo>
                  <a:lnTo>
                    <a:pt x="63255" y="674806"/>
                  </a:lnTo>
                  <a:lnTo>
                    <a:pt x="90848" y="715429"/>
                  </a:lnTo>
                  <a:lnTo>
                    <a:pt x="123113" y="753122"/>
                  </a:lnTo>
                  <a:lnTo>
                    <a:pt x="123113" y="753478"/>
                  </a:lnTo>
                  <a:lnTo>
                    <a:pt x="442798" y="1074953"/>
                  </a:lnTo>
                  <a:lnTo>
                    <a:pt x="760310" y="755281"/>
                  </a:lnTo>
                  <a:lnTo>
                    <a:pt x="760310" y="754913"/>
                  </a:lnTo>
                  <a:lnTo>
                    <a:pt x="792889" y="717218"/>
                  </a:lnTo>
                  <a:lnTo>
                    <a:pt x="820786" y="676583"/>
                  </a:lnTo>
                  <a:lnTo>
                    <a:pt x="843866" y="633371"/>
                  </a:lnTo>
                  <a:lnTo>
                    <a:pt x="861989" y="587950"/>
                  </a:lnTo>
                  <a:lnTo>
                    <a:pt x="875018" y="540683"/>
                  </a:lnTo>
                  <a:lnTo>
                    <a:pt x="882814" y="491936"/>
                  </a:lnTo>
                  <a:lnTo>
                    <a:pt x="885240" y="442074"/>
                  </a:lnTo>
                  <a:lnTo>
                    <a:pt x="882179" y="392123"/>
                  </a:lnTo>
                  <a:lnTo>
                    <a:pt x="873714" y="343399"/>
                  </a:lnTo>
                  <a:lnTo>
                    <a:pt x="859999" y="296250"/>
                  </a:lnTo>
                  <a:lnTo>
                    <a:pt x="841182" y="251020"/>
                  </a:lnTo>
                  <a:lnTo>
                    <a:pt x="817416" y="208057"/>
                  </a:lnTo>
                  <a:lnTo>
                    <a:pt x="788850" y="167706"/>
                  </a:lnTo>
                  <a:lnTo>
                    <a:pt x="755637" y="130314"/>
                  </a:lnTo>
                  <a:lnTo>
                    <a:pt x="722572" y="100288"/>
                  </a:lnTo>
                  <a:lnTo>
                    <a:pt x="687146" y="73975"/>
                  </a:lnTo>
                  <a:lnTo>
                    <a:pt x="649424" y="51442"/>
                  </a:lnTo>
                  <a:lnTo>
                    <a:pt x="609472" y="32753"/>
                  </a:lnTo>
                  <a:lnTo>
                    <a:pt x="569053" y="18527"/>
                  </a:lnTo>
                  <a:lnTo>
                    <a:pt x="527754" y="8280"/>
                  </a:lnTo>
                  <a:lnTo>
                    <a:pt x="485646" y="2081"/>
                  </a:lnTo>
                  <a:lnTo>
                    <a:pt x="442798" y="0"/>
                  </a:lnTo>
                  <a:close/>
                </a:path>
              </a:pathLst>
            </a:custGeom>
            <a:solidFill>
              <a:srgbClr val="36337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66388" y="4100766"/>
              <a:ext cx="813793" cy="811796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013035" y="2086927"/>
              <a:ext cx="1090802" cy="1314348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064791" y="2137689"/>
              <a:ext cx="987196" cy="983869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286486" y="2587332"/>
              <a:ext cx="1090803" cy="1314348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338277" y="2638082"/>
              <a:ext cx="987218" cy="983881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3233420" y="238359"/>
            <a:ext cx="14126844" cy="1272540"/>
          </a:xfrm>
          <a:prstGeom prst="rect"/>
        </p:spPr>
        <p:txBody>
          <a:bodyPr wrap="square" lIns="0" tIns="1231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70"/>
              </a:spcBef>
            </a:pPr>
            <a:r>
              <a:rPr dirty="0" sz="3900"/>
              <a:t>Nuestros</a:t>
            </a:r>
            <a:r>
              <a:rPr dirty="0" sz="3900" spc="-140"/>
              <a:t> </a:t>
            </a:r>
            <a:r>
              <a:rPr dirty="0" sz="3900"/>
              <a:t>números</a:t>
            </a:r>
            <a:r>
              <a:rPr dirty="0" sz="3900" spc="-135"/>
              <a:t> </a:t>
            </a:r>
            <a:r>
              <a:rPr dirty="0" sz="3900"/>
              <a:t>de</a:t>
            </a:r>
            <a:r>
              <a:rPr dirty="0" sz="3900" spc="-135"/>
              <a:t> </a:t>
            </a:r>
            <a:r>
              <a:rPr dirty="0" sz="3900" spc="-10"/>
              <a:t>Memorandos</a:t>
            </a:r>
            <a:r>
              <a:rPr dirty="0" sz="3900" spc="-135"/>
              <a:t> </a:t>
            </a:r>
            <a:r>
              <a:rPr dirty="0" sz="3900"/>
              <a:t>de</a:t>
            </a:r>
            <a:r>
              <a:rPr dirty="0" sz="3900" spc="-140"/>
              <a:t> </a:t>
            </a:r>
            <a:r>
              <a:rPr dirty="0" sz="3900" spc="-10"/>
              <a:t>Entendimiento</a:t>
            </a:r>
            <a:r>
              <a:rPr dirty="0" sz="3900" spc="-130"/>
              <a:t> </a:t>
            </a:r>
            <a:r>
              <a:rPr dirty="0" sz="3900" spc="-20"/>
              <a:t>(MoU)</a:t>
            </a:r>
            <a:endParaRPr sz="3900"/>
          </a:p>
          <a:p>
            <a:pPr marL="646430">
              <a:lnSpc>
                <a:spcPct val="100000"/>
              </a:lnSpc>
              <a:spcBef>
                <a:spcPts val="665"/>
              </a:spcBef>
            </a:pPr>
            <a:r>
              <a:rPr dirty="0" sz="3000"/>
              <a:t>Por</a:t>
            </a:r>
            <a:r>
              <a:rPr dirty="0" sz="3000" spc="-5"/>
              <a:t> </a:t>
            </a:r>
            <a:r>
              <a:rPr dirty="0" sz="3000" spc="-10"/>
              <a:t>continente</a:t>
            </a:r>
            <a:endParaRPr sz="30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57076" y="7722006"/>
            <a:ext cx="4822190" cy="147491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24121" y="1933930"/>
            <a:ext cx="4927307" cy="1805393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05758" y="1901164"/>
            <a:ext cx="3855224" cy="2102751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349355" y="7721651"/>
            <a:ext cx="3403124" cy="1710113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50561" y="4529175"/>
            <a:ext cx="2359418" cy="2239543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104636" y="4757051"/>
            <a:ext cx="1977466" cy="2172589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105038" y="4559769"/>
            <a:ext cx="2554531" cy="2546799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2813761" cy="10286276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987179" y="23660"/>
            <a:ext cx="14634844" cy="940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0">
                <a:solidFill>
                  <a:srgbClr val="022A70"/>
                </a:solidFill>
              </a:rPr>
              <a:t>Asociaciones</a:t>
            </a:r>
            <a:r>
              <a:rPr dirty="0" sz="6000" spc="-110">
                <a:solidFill>
                  <a:srgbClr val="022A70"/>
                </a:solidFill>
              </a:rPr>
              <a:t> </a:t>
            </a:r>
            <a:r>
              <a:rPr dirty="0" sz="6000" spc="-10">
                <a:solidFill>
                  <a:srgbClr val="022A70"/>
                </a:solidFill>
              </a:rPr>
              <a:t>Internacionales</a:t>
            </a:r>
            <a:r>
              <a:rPr dirty="0" sz="6000" spc="-105">
                <a:solidFill>
                  <a:srgbClr val="022A70"/>
                </a:solidFill>
              </a:rPr>
              <a:t> </a:t>
            </a:r>
            <a:r>
              <a:rPr dirty="0" sz="6000">
                <a:solidFill>
                  <a:srgbClr val="022A70"/>
                </a:solidFill>
              </a:rPr>
              <a:t>e</a:t>
            </a:r>
            <a:r>
              <a:rPr dirty="0" sz="6000" spc="-110">
                <a:solidFill>
                  <a:srgbClr val="022A70"/>
                </a:solidFill>
              </a:rPr>
              <a:t> </a:t>
            </a:r>
            <a:r>
              <a:rPr dirty="0" sz="6000" spc="-10">
                <a:solidFill>
                  <a:srgbClr val="022A70"/>
                </a:solidFill>
              </a:rPr>
              <a:t>Networks</a:t>
            </a:r>
            <a:endParaRPr sz="60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973808" y="9162363"/>
            <a:ext cx="3111449" cy="909713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813761" cy="10286276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09282" y="2730614"/>
            <a:ext cx="6049784" cy="1850745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38039" y="6085090"/>
            <a:ext cx="4821834" cy="1766506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190511" y="5982707"/>
            <a:ext cx="3718425" cy="1480752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5403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55"/>
              </a:spcBef>
            </a:pPr>
            <a:r>
              <a:rPr dirty="0" sz="6150">
                <a:solidFill>
                  <a:srgbClr val="022A70"/>
                </a:solidFill>
              </a:rPr>
              <a:t>National</a:t>
            </a:r>
            <a:r>
              <a:rPr dirty="0" sz="6150" spc="-240">
                <a:solidFill>
                  <a:srgbClr val="022A70"/>
                </a:solidFill>
              </a:rPr>
              <a:t> </a:t>
            </a:r>
            <a:r>
              <a:rPr dirty="0" sz="6150">
                <a:solidFill>
                  <a:srgbClr val="022A70"/>
                </a:solidFill>
              </a:rPr>
              <a:t>Associations</a:t>
            </a:r>
            <a:r>
              <a:rPr dirty="0" sz="6150" spc="-240">
                <a:solidFill>
                  <a:srgbClr val="022A70"/>
                </a:solidFill>
              </a:rPr>
              <a:t> </a:t>
            </a:r>
            <a:r>
              <a:rPr dirty="0" sz="6150">
                <a:solidFill>
                  <a:srgbClr val="022A70"/>
                </a:solidFill>
              </a:rPr>
              <a:t>and</a:t>
            </a:r>
            <a:r>
              <a:rPr dirty="0" sz="6150" spc="-235">
                <a:solidFill>
                  <a:srgbClr val="022A70"/>
                </a:solidFill>
              </a:rPr>
              <a:t> </a:t>
            </a:r>
            <a:r>
              <a:rPr dirty="0" sz="6150" spc="-10">
                <a:solidFill>
                  <a:srgbClr val="022A70"/>
                </a:solidFill>
              </a:rPr>
              <a:t>Networks</a:t>
            </a:r>
            <a:endParaRPr sz="6150"/>
          </a:p>
          <a:p>
            <a:pPr marL="786765">
              <a:lnSpc>
                <a:spcPct val="100000"/>
              </a:lnSpc>
              <a:spcBef>
                <a:spcPts val="1355"/>
              </a:spcBef>
            </a:pPr>
            <a:r>
              <a:rPr dirty="0" sz="2000">
                <a:solidFill>
                  <a:srgbClr val="022A70"/>
                </a:solidFill>
              </a:rPr>
              <a:t>focused</a:t>
            </a:r>
            <a:r>
              <a:rPr dirty="0" sz="2000" spc="-45">
                <a:solidFill>
                  <a:srgbClr val="022A70"/>
                </a:solidFill>
              </a:rPr>
              <a:t> </a:t>
            </a:r>
            <a:r>
              <a:rPr dirty="0" sz="2000">
                <a:solidFill>
                  <a:srgbClr val="022A70"/>
                </a:solidFill>
              </a:rPr>
              <a:t>on</a:t>
            </a:r>
            <a:r>
              <a:rPr dirty="0" sz="2000" spc="-45">
                <a:solidFill>
                  <a:srgbClr val="022A70"/>
                </a:solidFill>
              </a:rPr>
              <a:t> </a:t>
            </a:r>
            <a:r>
              <a:rPr dirty="0" sz="2000" spc="-10">
                <a:solidFill>
                  <a:srgbClr val="022A70"/>
                </a:solidFill>
              </a:rPr>
              <a:t>internationalization</a:t>
            </a:r>
            <a:endParaRPr sz="2000"/>
          </a:p>
        </p:txBody>
      </p:sp>
      <p:sp>
        <p:nvSpPr>
          <p:cNvPr id="8" name="object 8" descr=""/>
          <p:cNvSpPr txBox="1"/>
          <p:nvPr/>
        </p:nvSpPr>
        <p:spPr>
          <a:xfrm>
            <a:off x="5755576" y="4954574"/>
            <a:ext cx="2705735" cy="11988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700" spc="-20">
                <a:latin typeface="Noto Sans"/>
                <a:cs typeface="Noto Sans"/>
              </a:rPr>
              <a:t>GCUB</a:t>
            </a:r>
            <a:endParaRPr sz="7700">
              <a:latin typeface="Noto Sans"/>
              <a:cs typeface="Noto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214446" y="3987355"/>
            <a:ext cx="4587875" cy="3511550"/>
          </a:xfrm>
          <a:custGeom>
            <a:avLst/>
            <a:gdLst/>
            <a:ahLst/>
            <a:cxnLst/>
            <a:rect l="l" t="t" r="r" b="b"/>
            <a:pathLst>
              <a:path w="4587875" h="3511550">
                <a:moveTo>
                  <a:pt x="4331157" y="0"/>
                </a:moveTo>
                <a:lnTo>
                  <a:pt x="256679" y="0"/>
                </a:lnTo>
                <a:lnTo>
                  <a:pt x="210518" y="4133"/>
                </a:lnTo>
                <a:lnTo>
                  <a:pt x="167081" y="16050"/>
                </a:lnTo>
                <a:lnTo>
                  <a:pt x="127090" y="35028"/>
                </a:lnTo>
                <a:lnTo>
                  <a:pt x="91268" y="60343"/>
                </a:lnTo>
                <a:lnTo>
                  <a:pt x="60339" y="91274"/>
                </a:lnTo>
                <a:lnTo>
                  <a:pt x="35025" y="127095"/>
                </a:lnTo>
                <a:lnTo>
                  <a:pt x="16048" y="167086"/>
                </a:lnTo>
                <a:lnTo>
                  <a:pt x="4132" y="210521"/>
                </a:lnTo>
                <a:lnTo>
                  <a:pt x="0" y="256679"/>
                </a:lnTo>
                <a:lnTo>
                  <a:pt x="0" y="3254400"/>
                </a:lnTo>
                <a:lnTo>
                  <a:pt x="4132" y="3300464"/>
                </a:lnTo>
                <a:lnTo>
                  <a:pt x="16048" y="3343850"/>
                </a:lnTo>
                <a:lnTo>
                  <a:pt x="35025" y="3383826"/>
                </a:lnTo>
                <a:lnTo>
                  <a:pt x="60339" y="3419659"/>
                </a:lnTo>
                <a:lnTo>
                  <a:pt x="91268" y="3450619"/>
                </a:lnTo>
                <a:lnTo>
                  <a:pt x="127090" y="3475973"/>
                </a:lnTo>
                <a:lnTo>
                  <a:pt x="167081" y="3494989"/>
                </a:lnTo>
                <a:lnTo>
                  <a:pt x="210518" y="3506935"/>
                </a:lnTo>
                <a:lnTo>
                  <a:pt x="256679" y="3511080"/>
                </a:lnTo>
                <a:lnTo>
                  <a:pt x="4331157" y="3511080"/>
                </a:lnTo>
                <a:lnTo>
                  <a:pt x="4377315" y="3506935"/>
                </a:lnTo>
                <a:lnTo>
                  <a:pt x="4420750" y="3494989"/>
                </a:lnTo>
                <a:lnTo>
                  <a:pt x="4460740" y="3475973"/>
                </a:lnTo>
                <a:lnTo>
                  <a:pt x="4496562" y="3450619"/>
                </a:lnTo>
                <a:lnTo>
                  <a:pt x="4527493" y="3419659"/>
                </a:lnTo>
                <a:lnTo>
                  <a:pt x="4552808" y="3383826"/>
                </a:lnTo>
                <a:lnTo>
                  <a:pt x="4571786" y="3343850"/>
                </a:lnTo>
                <a:lnTo>
                  <a:pt x="4583703" y="3300464"/>
                </a:lnTo>
                <a:lnTo>
                  <a:pt x="4587836" y="3254400"/>
                </a:lnTo>
                <a:lnTo>
                  <a:pt x="4587836" y="256679"/>
                </a:lnTo>
                <a:lnTo>
                  <a:pt x="4583703" y="210521"/>
                </a:lnTo>
                <a:lnTo>
                  <a:pt x="4571786" y="167086"/>
                </a:lnTo>
                <a:lnTo>
                  <a:pt x="4552808" y="127095"/>
                </a:lnTo>
                <a:lnTo>
                  <a:pt x="4527493" y="91274"/>
                </a:lnTo>
                <a:lnTo>
                  <a:pt x="4496562" y="60343"/>
                </a:lnTo>
                <a:lnTo>
                  <a:pt x="4460740" y="35028"/>
                </a:lnTo>
                <a:lnTo>
                  <a:pt x="4420750" y="16050"/>
                </a:lnTo>
                <a:lnTo>
                  <a:pt x="4377315" y="4133"/>
                </a:lnTo>
                <a:lnTo>
                  <a:pt x="4331157" y="0"/>
                </a:lnTo>
                <a:close/>
              </a:path>
            </a:pathLst>
          </a:custGeom>
          <a:solidFill>
            <a:srgbClr val="36337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3823461" y="4910302"/>
            <a:ext cx="3371215" cy="645160"/>
          </a:xfrm>
          <a:prstGeom prst="rect">
            <a:avLst/>
          </a:prstGeom>
        </p:spPr>
        <p:txBody>
          <a:bodyPr wrap="square" lIns="0" tIns="39370" rIns="0" bIns="0" rtlCol="0" vert="horz">
            <a:spAutoFit/>
          </a:bodyPr>
          <a:lstStyle/>
          <a:p>
            <a:pPr marL="343535" marR="5080" indent="-330835">
              <a:lnSpc>
                <a:spcPts val="2360"/>
              </a:lnSpc>
              <a:spcBef>
                <a:spcPts val="310"/>
              </a:spcBef>
            </a:pPr>
            <a:r>
              <a:rPr dirty="0" sz="2100">
                <a:solidFill>
                  <a:srgbClr val="FFFFFF"/>
                </a:solidFill>
                <a:latin typeface="Noto Sans"/>
                <a:cs typeface="Noto Sans"/>
              </a:rPr>
              <a:t>Firmando</a:t>
            </a:r>
            <a:r>
              <a:rPr dirty="0" sz="2100" spc="-5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dirty="0" sz="2100">
                <a:solidFill>
                  <a:srgbClr val="FFFFFF"/>
                </a:solidFill>
                <a:latin typeface="Noto Sans"/>
                <a:cs typeface="Noto Sans"/>
              </a:rPr>
              <a:t>Memorandos</a:t>
            </a:r>
            <a:r>
              <a:rPr dirty="0" sz="2100" spc="-5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dirty="0" sz="2100" spc="-25">
                <a:solidFill>
                  <a:srgbClr val="FFFFFF"/>
                </a:solidFill>
                <a:latin typeface="Noto Sans"/>
                <a:cs typeface="Noto Sans"/>
              </a:rPr>
              <a:t>de </a:t>
            </a:r>
            <a:r>
              <a:rPr dirty="0" sz="2100">
                <a:solidFill>
                  <a:srgbClr val="FFFFFF"/>
                </a:solidFill>
                <a:latin typeface="Noto Sans"/>
                <a:cs typeface="Noto Sans"/>
              </a:rPr>
              <a:t>Entendimiento</a:t>
            </a:r>
            <a:r>
              <a:rPr dirty="0" sz="2100" spc="-7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dirty="0" sz="2100" spc="-20">
                <a:solidFill>
                  <a:srgbClr val="FFFFFF"/>
                </a:solidFill>
                <a:latin typeface="Noto Sans"/>
                <a:cs typeface="Noto Sans"/>
              </a:rPr>
              <a:t>(MoU)</a:t>
            </a:r>
            <a:endParaRPr sz="2100">
              <a:latin typeface="Noto Sans"/>
              <a:cs typeface="Noto Sans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19795" y="3901694"/>
            <a:ext cx="4587836" cy="3596741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3986542" y="6168148"/>
            <a:ext cx="2986405" cy="62357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855980" marR="5080" indent="-843915">
              <a:lnSpc>
                <a:spcPct val="100699"/>
              </a:lnSpc>
              <a:spcBef>
                <a:spcPts val="90"/>
              </a:spcBef>
            </a:pPr>
            <a:r>
              <a:rPr dirty="0" sz="1950">
                <a:solidFill>
                  <a:srgbClr val="FFFFFF"/>
                </a:solidFill>
                <a:latin typeface="Noto Sans"/>
                <a:cs typeface="Noto Sans"/>
              </a:rPr>
              <a:t>Acuerdos</a:t>
            </a:r>
            <a:r>
              <a:rPr dirty="0" sz="1950" spc="-2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dirty="0" sz="1950">
                <a:solidFill>
                  <a:srgbClr val="FFFFFF"/>
                </a:solidFill>
                <a:latin typeface="Noto Sans"/>
                <a:cs typeface="Noto Sans"/>
              </a:rPr>
              <a:t>de</a:t>
            </a:r>
            <a:r>
              <a:rPr dirty="0" sz="1950" spc="-1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dirty="0" sz="1950" spc="-10">
                <a:solidFill>
                  <a:srgbClr val="FFFFFF"/>
                </a:solidFill>
                <a:latin typeface="Noto Sans"/>
                <a:cs typeface="Noto Sans"/>
              </a:rPr>
              <a:t>cooperación específicos</a:t>
            </a:r>
            <a:endParaRPr sz="1950">
              <a:latin typeface="Noto Sans"/>
              <a:cs typeface="Noto Sans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9386544" y="6070574"/>
            <a:ext cx="2053589" cy="346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100">
                <a:solidFill>
                  <a:srgbClr val="FFFFFF"/>
                </a:solidFill>
                <a:latin typeface="Noto Sans"/>
                <a:cs typeface="Noto Sans"/>
              </a:rPr>
              <a:t>Doble</a:t>
            </a:r>
            <a:r>
              <a:rPr dirty="0" sz="2100" spc="-5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dirty="0" sz="2100" spc="-10">
                <a:solidFill>
                  <a:srgbClr val="FFFFFF"/>
                </a:solidFill>
                <a:latin typeface="Noto Sans"/>
                <a:cs typeface="Noto Sans"/>
              </a:rPr>
              <a:t>Titulación</a:t>
            </a:r>
            <a:endParaRPr sz="2100">
              <a:latin typeface="Noto Sans"/>
              <a:cs typeface="Noto Sans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22326" y="3926522"/>
            <a:ext cx="4587836" cy="3596754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9207258" y="4912829"/>
            <a:ext cx="2719705" cy="3244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950">
                <a:solidFill>
                  <a:srgbClr val="FFFFFF"/>
                </a:solidFill>
                <a:latin typeface="Noto Sans"/>
                <a:cs typeface="Noto Sans"/>
              </a:rPr>
              <a:t>Programas</a:t>
            </a:r>
            <a:r>
              <a:rPr dirty="0" sz="1950" spc="-4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dirty="0" sz="1950">
                <a:solidFill>
                  <a:srgbClr val="FFFFFF"/>
                </a:solidFill>
                <a:latin typeface="Noto Sans"/>
                <a:cs typeface="Noto Sans"/>
              </a:rPr>
              <a:t>de</a:t>
            </a:r>
            <a:r>
              <a:rPr dirty="0" sz="1950" spc="-3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dirty="0" sz="1950" spc="-10">
                <a:solidFill>
                  <a:srgbClr val="FFFFFF"/>
                </a:solidFill>
                <a:latin typeface="Noto Sans"/>
                <a:cs typeface="Noto Sans"/>
              </a:rPr>
              <a:t>Cotutela</a:t>
            </a:r>
            <a:endParaRPr sz="1950">
              <a:latin typeface="Noto Sans"/>
              <a:cs typeface="Noto San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3758417" y="5199024"/>
            <a:ext cx="3320415" cy="122174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ctr" marL="12700" marR="5080" indent="1270">
              <a:lnSpc>
                <a:spcPct val="100699"/>
              </a:lnSpc>
              <a:spcBef>
                <a:spcPts val="90"/>
              </a:spcBef>
            </a:pPr>
            <a:r>
              <a:rPr dirty="0" sz="1950">
                <a:solidFill>
                  <a:srgbClr val="FFFFFF"/>
                </a:solidFill>
                <a:latin typeface="Noto Sans"/>
                <a:cs typeface="Noto Sans"/>
              </a:rPr>
              <a:t>Movilidad</a:t>
            </a:r>
            <a:r>
              <a:rPr dirty="0" sz="1950" spc="-2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dirty="0" sz="1950">
                <a:solidFill>
                  <a:srgbClr val="FFFFFF"/>
                </a:solidFill>
                <a:latin typeface="Noto Sans"/>
                <a:cs typeface="Noto Sans"/>
              </a:rPr>
              <a:t>de</a:t>
            </a:r>
            <a:r>
              <a:rPr dirty="0" sz="1950" spc="-2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dirty="0" sz="1950" spc="-10">
                <a:solidFill>
                  <a:srgbClr val="FFFFFF"/>
                </a:solidFill>
                <a:latin typeface="Noto Sans"/>
                <a:cs typeface="Noto Sans"/>
              </a:rPr>
              <a:t>estudiantes, </a:t>
            </a:r>
            <a:r>
              <a:rPr dirty="0" sz="1950">
                <a:solidFill>
                  <a:srgbClr val="FFFFFF"/>
                </a:solidFill>
                <a:latin typeface="Noto Sans"/>
                <a:cs typeface="Noto Sans"/>
              </a:rPr>
              <a:t>investigadores,</a:t>
            </a:r>
            <a:r>
              <a:rPr dirty="0" sz="1950" spc="-6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dirty="0" sz="1950">
                <a:solidFill>
                  <a:srgbClr val="FFFFFF"/>
                </a:solidFill>
                <a:latin typeface="Noto Sans"/>
                <a:cs typeface="Noto Sans"/>
              </a:rPr>
              <a:t>profesores</a:t>
            </a:r>
            <a:r>
              <a:rPr dirty="0" sz="1950" spc="-5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dirty="0" sz="1950" spc="-50">
                <a:solidFill>
                  <a:srgbClr val="FFFFFF"/>
                </a:solidFill>
                <a:latin typeface="Noto Sans"/>
                <a:cs typeface="Noto Sans"/>
              </a:rPr>
              <a:t>y </a:t>
            </a:r>
            <a:r>
              <a:rPr dirty="0" sz="1950">
                <a:solidFill>
                  <a:srgbClr val="FFFFFF"/>
                </a:solidFill>
                <a:latin typeface="Noto Sans"/>
                <a:cs typeface="Noto Sans"/>
              </a:rPr>
              <a:t>personal</a:t>
            </a:r>
            <a:r>
              <a:rPr dirty="0" sz="1950" spc="-2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dirty="0" sz="1950">
                <a:solidFill>
                  <a:srgbClr val="FFFFFF"/>
                </a:solidFill>
                <a:latin typeface="Noto Sans"/>
                <a:cs typeface="Noto Sans"/>
              </a:rPr>
              <a:t>administrative</a:t>
            </a:r>
            <a:r>
              <a:rPr dirty="0" sz="1950" spc="-1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dirty="0" sz="1950" spc="-50">
                <a:solidFill>
                  <a:srgbClr val="FFFFFF"/>
                </a:solidFill>
                <a:latin typeface="Noto Sans"/>
                <a:cs typeface="Noto Sans"/>
              </a:rPr>
              <a:t>y </a:t>
            </a:r>
            <a:r>
              <a:rPr dirty="0" sz="1950" spc="-10">
                <a:solidFill>
                  <a:srgbClr val="FFFFFF"/>
                </a:solidFill>
                <a:latin typeface="Noto Sans"/>
                <a:cs typeface="Noto Sans"/>
              </a:rPr>
              <a:t>técnico</a:t>
            </a:r>
            <a:endParaRPr sz="1950">
              <a:latin typeface="Noto Sans"/>
              <a:cs typeface="Noto Sans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921611" y="9140050"/>
            <a:ext cx="3111449" cy="909713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9700"/>
              </a:lnSpc>
              <a:spcBef>
                <a:spcPts val="95"/>
              </a:spcBef>
            </a:pPr>
            <a:r>
              <a:rPr dirty="0" sz="6000">
                <a:solidFill>
                  <a:srgbClr val="022A70"/>
                </a:solidFill>
              </a:rPr>
              <a:t>¿Cómo</a:t>
            </a:r>
            <a:r>
              <a:rPr dirty="0" sz="6000" spc="-10">
                <a:solidFill>
                  <a:srgbClr val="022A70"/>
                </a:solidFill>
              </a:rPr>
              <a:t> </a:t>
            </a:r>
            <a:r>
              <a:rPr dirty="0" sz="6000">
                <a:solidFill>
                  <a:srgbClr val="022A70"/>
                </a:solidFill>
              </a:rPr>
              <a:t>podemos </a:t>
            </a:r>
            <a:r>
              <a:rPr dirty="0" sz="6000" spc="-20">
                <a:solidFill>
                  <a:srgbClr val="022A70"/>
                </a:solidFill>
              </a:rPr>
              <a:t>colaborar </a:t>
            </a:r>
            <a:r>
              <a:rPr dirty="0" sz="6000" spc="-10">
                <a:solidFill>
                  <a:srgbClr val="022A70"/>
                </a:solidFill>
              </a:rPr>
              <a:t>internacionalmente?</a:t>
            </a:r>
            <a:endParaRPr sz="6000"/>
          </a:p>
        </p:txBody>
      </p:sp>
      <p:pic>
        <p:nvPicPr>
          <p:cNvPr id="12" name="object 12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730957" cy="1028627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921611" y="9140050"/>
            <a:ext cx="3111449" cy="909713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17394" y="2449817"/>
            <a:ext cx="5509437" cy="5509056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7784998" y="2388616"/>
            <a:ext cx="10503535" cy="5570855"/>
            <a:chOff x="7784998" y="2388616"/>
            <a:chExt cx="10503535" cy="5570855"/>
          </a:xfrm>
        </p:grpSpPr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61822" y="2388616"/>
              <a:ext cx="5226177" cy="5509069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84998" y="2449817"/>
              <a:ext cx="5509437" cy="5509056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96305" rIns="0" bIns="0" rtlCol="0" vert="horz">
            <a:spAutoFit/>
          </a:bodyPr>
          <a:lstStyle/>
          <a:p>
            <a:pPr marL="14604">
              <a:lnSpc>
                <a:spcPct val="100000"/>
              </a:lnSpc>
              <a:spcBef>
                <a:spcPts val="100"/>
              </a:spcBef>
            </a:pPr>
            <a:r>
              <a:rPr dirty="0" sz="6150"/>
              <a:t>UFU</a:t>
            </a:r>
            <a:r>
              <a:rPr dirty="0" sz="6150" spc="-70"/>
              <a:t> </a:t>
            </a:r>
            <a:r>
              <a:rPr dirty="0" sz="6150"/>
              <a:t>en</a:t>
            </a:r>
            <a:r>
              <a:rPr dirty="0" sz="6150" spc="-70"/>
              <a:t> </a:t>
            </a:r>
            <a:r>
              <a:rPr dirty="0" sz="6150"/>
              <a:t>los</a:t>
            </a:r>
            <a:r>
              <a:rPr dirty="0" sz="6150" spc="-65"/>
              <a:t> </a:t>
            </a:r>
            <a:r>
              <a:rPr dirty="0" sz="6150" spc="-10"/>
              <a:t>rankings</a:t>
            </a:r>
            <a:endParaRPr sz="6150"/>
          </a:p>
        </p:txBody>
      </p:sp>
      <p:pic>
        <p:nvPicPr>
          <p:cNvPr id="8" name="object 8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13677"/>
            <a:ext cx="2730957" cy="1027332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14896" y="3374351"/>
            <a:ext cx="14979095" cy="5807882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967712" y="9258490"/>
            <a:ext cx="3111449" cy="909713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856971" y="144018"/>
            <a:ext cx="5430596" cy="176866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64707" rIns="0" bIns="0" rtlCol="0" vert="horz">
            <a:spAutoFit/>
          </a:bodyPr>
          <a:lstStyle/>
          <a:p>
            <a:pPr marL="243204">
              <a:lnSpc>
                <a:spcPct val="100000"/>
              </a:lnSpc>
              <a:spcBef>
                <a:spcPts val="100"/>
              </a:spcBef>
            </a:pPr>
            <a:r>
              <a:rPr dirty="0"/>
              <a:t>Informe</a:t>
            </a:r>
            <a:r>
              <a:rPr dirty="0" spc="-85"/>
              <a:t> </a:t>
            </a:r>
            <a:r>
              <a:rPr dirty="0"/>
              <a:t>de</a:t>
            </a:r>
            <a:r>
              <a:rPr dirty="0" spc="-75"/>
              <a:t> </a:t>
            </a:r>
            <a:r>
              <a:rPr dirty="0" spc="-10"/>
              <a:t>progreso</a:t>
            </a:r>
            <a:r>
              <a:rPr dirty="0" spc="-75"/>
              <a:t> </a:t>
            </a:r>
            <a:r>
              <a:rPr dirty="0"/>
              <a:t>de</a:t>
            </a:r>
            <a:r>
              <a:rPr dirty="0" spc="-80"/>
              <a:t> </a:t>
            </a:r>
            <a:r>
              <a:rPr dirty="0"/>
              <a:t>los</a:t>
            </a:r>
            <a:r>
              <a:rPr dirty="0" spc="-80"/>
              <a:t> </a:t>
            </a:r>
            <a:r>
              <a:rPr dirty="0" spc="-25"/>
              <a:t>ODS</a:t>
            </a:r>
          </a:p>
        </p:txBody>
      </p:sp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27355"/>
            <a:ext cx="2730957" cy="1025964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3423525" y="1924125"/>
            <a:ext cx="5766435" cy="1016635"/>
            <a:chOff x="3423525" y="1924125"/>
            <a:chExt cx="5766435" cy="1016635"/>
          </a:xfrm>
        </p:grpSpPr>
        <p:sp>
          <p:nvSpPr>
            <p:cNvPr id="3" name="object 3" descr=""/>
            <p:cNvSpPr/>
            <p:nvPr/>
          </p:nvSpPr>
          <p:spPr>
            <a:xfrm>
              <a:off x="3443757" y="1944356"/>
              <a:ext cx="5746115" cy="975994"/>
            </a:xfrm>
            <a:custGeom>
              <a:avLst/>
              <a:gdLst/>
              <a:ahLst/>
              <a:cxnLst/>
              <a:rect l="l" t="t" r="r" b="b"/>
              <a:pathLst>
                <a:path w="5746115" h="975994">
                  <a:moveTo>
                    <a:pt x="5745962" y="203047"/>
                  </a:moveTo>
                  <a:lnTo>
                    <a:pt x="5740603" y="156552"/>
                  </a:lnTo>
                  <a:lnTo>
                    <a:pt x="5725363" y="113830"/>
                  </a:lnTo>
                  <a:lnTo>
                    <a:pt x="5701462" y="76136"/>
                  </a:lnTo>
                  <a:lnTo>
                    <a:pt x="5670118" y="44665"/>
                  </a:lnTo>
                  <a:lnTo>
                    <a:pt x="5632551" y="20675"/>
                  </a:lnTo>
                  <a:lnTo>
                    <a:pt x="5589981" y="5372"/>
                  </a:lnTo>
                  <a:lnTo>
                    <a:pt x="5543639" y="0"/>
                  </a:lnTo>
                  <a:lnTo>
                    <a:pt x="485279" y="0"/>
                  </a:lnTo>
                  <a:lnTo>
                    <a:pt x="434492" y="2705"/>
                  </a:lnTo>
                  <a:lnTo>
                    <a:pt x="384416" y="10706"/>
                  </a:lnTo>
                  <a:lnTo>
                    <a:pt x="335457" y="23876"/>
                  </a:lnTo>
                  <a:lnTo>
                    <a:pt x="288061" y="42075"/>
                  </a:lnTo>
                  <a:lnTo>
                    <a:pt x="242646" y="65163"/>
                  </a:lnTo>
                  <a:lnTo>
                    <a:pt x="199923" y="93065"/>
                  </a:lnTo>
                  <a:lnTo>
                    <a:pt x="160502" y="125171"/>
                  </a:lnTo>
                  <a:lnTo>
                    <a:pt x="124650" y="161175"/>
                  </a:lnTo>
                  <a:lnTo>
                    <a:pt x="92659" y="200799"/>
                  </a:lnTo>
                  <a:lnTo>
                    <a:pt x="64808" y="243725"/>
                  </a:lnTo>
                  <a:lnTo>
                    <a:pt x="41744" y="289369"/>
                  </a:lnTo>
                  <a:lnTo>
                    <a:pt x="23634" y="337007"/>
                  </a:lnTo>
                  <a:lnTo>
                    <a:pt x="10566" y="386232"/>
                  </a:lnTo>
                  <a:lnTo>
                    <a:pt x="2654" y="436638"/>
                  </a:lnTo>
                  <a:lnTo>
                    <a:pt x="0" y="487807"/>
                  </a:lnTo>
                  <a:lnTo>
                    <a:pt x="2654" y="538937"/>
                  </a:lnTo>
                  <a:lnTo>
                    <a:pt x="10566" y="589254"/>
                  </a:lnTo>
                  <a:lnTo>
                    <a:pt x="23634" y="638378"/>
                  </a:lnTo>
                  <a:lnTo>
                    <a:pt x="41744" y="685927"/>
                  </a:lnTo>
                  <a:lnTo>
                    <a:pt x="64808" y="731520"/>
                  </a:lnTo>
                  <a:lnTo>
                    <a:pt x="92659" y="774458"/>
                  </a:lnTo>
                  <a:lnTo>
                    <a:pt x="124650" y="814082"/>
                  </a:lnTo>
                  <a:lnTo>
                    <a:pt x="160502" y="850087"/>
                  </a:lnTo>
                  <a:lnTo>
                    <a:pt x="199923" y="882192"/>
                  </a:lnTo>
                  <a:lnTo>
                    <a:pt x="242646" y="910082"/>
                  </a:lnTo>
                  <a:lnTo>
                    <a:pt x="288061" y="933348"/>
                  </a:lnTo>
                  <a:lnTo>
                    <a:pt x="335457" y="951661"/>
                  </a:lnTo>
                  <a:lnTo>
                    <a:pt x="384416" y="964882"/>
                  </a:lnTo>
                  <a:lnTo>
                    <a:pt x="434492" y="972908"/>
                  </a:lnTo>
                  <a:lnTo>
                    <a:pt x="485279" y="975601"/>
                  </a:lnTo>
                  <a:lnTo>
                    <a:pt x="5543639" y="975601"/>
                  </a:lnTo>
                  <a:lnTo>
                    <a:pt x="5589981" y="970229"/>
                  </a:lnTo>
                  <a:lnTo>
                    <a:pt x="5632551" y="954925"/>
                  </a:lnTo>
                  <a:lnTo>
                    <a:pt x="5670118" y="930922"/>
                  </a:lnTo>
                  <a:lnTo>
                    <a:pt x="5701462" y="899414"/>
                  </a:lnTo>
                  <a:lnTo>
                    <a:pt x="5725363" y="861644"/>
                  </a:lnTo>
                  <a:lnTo>
                    <a:pt x="5740603" y="818832"/>
                  </a:lnTo>
                  <a:lnTo>
                    <a:pt x="5745962" y="772198"/>
                  </a:lnTo>
                  <a:lnTo>
                    <a:pt x="5745962" y="203047"/>
                  </a:lnTo>
                  <a:close/>
                </a:path>
              </a:pathLst>
            </a:custGeom>
            <a:solidFill>
              <a:srgbClr val="36337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3443757" y="1944357"/>
              <a:ext cx="971550" cy="975994"/>
            </a:xfrm>
            <a:custGeom>
              <a:avLst/>
              <a:gdLst/>
              <a:ahLst/>
              <a:cxnLst/>
              <a:rect l="l" t="t" r="r" b="b"/>
              <a:pathLst>
                <a:path w="971550" h="975994">
                  <a:moveTo>
                    <a:pt x="970927" y="487806"/>
                  </a:moveTo>
                  <a:lnTo>
                    <a:pt x="968263" y="538933"/>
                  </a:lnTo>
                  <a:lnTo>
                    <a:pt x="960327" y="589248"/>
                  </a:lnTo>
                  <a:lnTo>
                    <a:pt x="947207" y="638372"/>
                  </a:lnTo>
                  <a:lnTo>
                    <a:pt x="928990" y="685922"/>
                  </a:lnTo>
                  <a:lnTo>
                    <a:pt x="905764" y="731519"/>
                  </a:lnTo>
                  <a:lnTo>
                    <a:pt x="878077" y="774458"/>
                  </a:lnTo>
                  <a:lnTo>
                    <a:pt x="846192" y="814077"/>
                  </a:lnTo>
                  <a:lnTo>
                    <a:pt x="810402" y="850082"/>
                  </a:lnTo>
                  <a:lnTo>
                    <a:pt x="771000" y="882182"/>
                  </a:lnTo>
                  <a:lnTo>
                    <a:pt x="728281" y="910081"/>
                  </a:lnTo>
                  <a:lnTo>
                    <a:pt x="682860" y="933345"/>
                  </a:lnTo>
                  <a:lnTo>
                    <a:pt x="635435" y="951650"/>
                  </a:lnTo>
                  <a:lnTo>
                    <a:pt x="586419" y="964875"/>
                  </a:lnTo>
                  <a:lnTo>
                    <a:pt x="536229" y="972899"/>
                  </a:lnTo>
                  <a:lnTo>
                    <a:pt x="485279" y="975601"/>
                  </a:lnTo>
                  <a:lnTo>
                    <a:pt x="434504" y="972899"/>
                  </a:lnTo>
                  <a:lnTo>
                    <a:pt x="384423" y="964875"/>
                  </a:lnTo>
                  <a:lnTo>
                    <a:pt x="335465" y="951650"/>
                  </a:lnTo>
                  <a:lnTo>
                    <a:pt x="288062" y="933345"/>
                  </a:lnTo>
                  <a:lnTo>
                    <a:pt x="242646" y="910081"/>
                  </a:lnTo>
                  <a:lnTo>
                    <a:pt x="199924" y="882182"/>
                  </a:lnTo>
                  <a:lnTo>
                    <a:pt x="160502" y="850082"/>
                  </a:lnTo>
                  <a:lnTo>
                    <a:pt x="124658" y="814077"/>
                  </a:lnTo>
                  <a:lnTo>
                    <a:pt x="92667" y="774458"/>
                  </a:lnTo>
                  <a:lnTo>
                    <a:pt x="64808" y="731519"/>
                  </a:lnTo>
                  <a:lnTo>
                    <a:pt x="41755" y="685922"/>
                  </a:lnTo>
                  <a:lnTo>
                    <a:pt x="23643" y="638372"/>
                  </a:lnTo>
                  <a:lnTo>
                    <a:pt x="10577" y="589248"/>
                  </a:lnTo>
                  <a:lnTo>
                    <a:pt x="2661" y="538933"/>
                  </a:lnTo>
                  <a:lnTo>
                    <a:pt x="0" y="487806"/>
                  </a:lnTo>
                  <a:lnTo>
                    <a:pt x="2661" y="436637"/>
                  </a:lnTo>
                  <a:lnTo>
                    <a:pt x="10577" y="386230"/>
                  </a:lnTo>
                  <a:lnTo>
                    <a:pt x="23643" y="336999"/>
                  </a:lnTo>
                  <a:lnTo>
                    <a:pt x="41755" y="289359"/>
                  </a:lnTo>
                  <a:lnTo>
                    <a:pt x="64808" y="243725"/>
                  </a:lnTo>
                  <a:lnTo>
                    <a:pt x="92667" y="200787"/>
                  </a:lnTo>
                  <a:lnTo>
                    <a:pt x="124658" y="161168"/>
                  </a:lnTo>
                  <a:lnTo>
                    <a:pt x="160502" y="125162"/>
                  </a:lnTo>
                  <a:lnTo>
                    <a:pt x="199924" y="93063"/>
                  </a:lnTo>
                  <a:lnTo>
                    <a:pt x="242646" y="65163"/>
                  </a:lnTo>
                  <a:lnTo>
                    <a:pt x="288062" y="42073"/>
                  </a:lnTo>
                  <a:lnTo>
                    <a:pt x="335465" y="23874"/>
                  </a:lnTo>
                  <a:lnTo>
                    <a:pt x="384423" y="10702"/>
                  </a:lnTo>
                  <a:lnTo>
                    <a:pt x="434504" y="2698"/>
                  </a:lnTo>
                  <a:lnTo>
                    <a:pt x="485279" y="0"/>
                  </a:lnTo>
                  <a:lnTo>
                    <a:pt x="536229" y="2698"/>
                  </a:lnTo>
                  <a:lnTo>
                    <a:pt x="586419" y="10702"/>
                  </a:lnTo>
                  <a:lnTo>
                    <a:pt x="635435" y="23874"/>
                  </a:lnTo>
                  <a:lnTo>
                    <a:pt x="682860" y="42073"/>
                  </a:lnTo>
                  <a:lnTo>
                    <a:pt x="728281" y="65163"/>
                  </a:lnTo>
                  <a:lnTo>
                    <a:pt x="771000" y="93063"/>
                  </a:lnTo>
                  <a:lnTo>
                    <a:pt x="810402" y="125162"/>
                  </a:lnTo>
                  <a:lnTo>
                    <a:pt x="846192" y="161168"/>
                  </a:lnTo>
                  <a:lnTo>
                    <a:pt x="878077" y="200787"/>
                  </a:lnTo>
                  <a:lnTo>
                    <a:pt x="905764" y="243725"/>
                  </a:lnTo>
                  <a:lnTo>
                    <a:pt x="928990" y="289359"/>
                  </a:lnTo>
                  <a:lnTo>
                    <a:pt x="947207" y="336999"/>
                  </a:lnTo>
                  <a:lnTo>
                    <a:pt x="960327" y="386230"/>
                  </a:lnTo>
                  <a:lnTo>
                    <a:pt x="968263" y="436637"/>
                  </a:lnTo>
                  <a:lnTo>
                    <a:pt x="970927" y="487806"/>
                  </a:lnTo>
                  <a:close/>
                </a:path>
              </a:pathLst>
            </a:custGeom>
            <a:ln w="404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 descr=""/>
          <p:cNvGrpSpPr/>
          <p:nvPr/>
        </p:nvGrpSpPr>
        <p:grpSpPr>
          <a:xfrm>
            <a:off x="3423525" y="3062083"/>
            <a:ext cx="5766435" cy="1016635"/>
            <a:chOff x="3423525" y="3062083"/>
            <a:chExt cx="5766435" cy="1016635"/>
          </a:xfrm>
        </p:grpSpPr>
        <p:sp>
          <p:nvSpPr>
            <p:cNvPr id="6" name="object 6" descr=""/>
            <p:cNvSpPr/>
            <p:nvPr/>
          </p:nvSpPr>
          <p:spPr>
            <a:xfrm>
              <a:off x="3443757" y="3082315"/>
              <a:ext cx="5746115" cy="975994"/>
            </a:xfrm>
            <a:custGeom>
              <a:avLst/>
              <a:gdLst/>
              <a:ahLst/>
              <a:cxnLst/>
              <a:rect l="l" t="t" r="r" b="b"/>
              <a:pathLst>
                <a:path w="5746115" h="975995">
                  <a:moveTo>
                    <a:pt x="5745962" y="203403"/>
                  </a:moveTo>
                  <a:lnTo>
                    <a:pt x="5740603" y="156781"/>
                  </a:lnTo>
                  <a:lnTo>
                    <a:pt x="5725363" y="113969"/>
                  </a:lnTo>
                  <a:lnTo>
                    <a:pt x="5701462" y="76200"/>
                  </a:lnTo>
                  <a:lnTo>
                    <a:pt x="5670118" y="44691"/>
                  </a:lnTo>
                  <a:lnTo>
                    <a:pt x="5632551" y="20688"/>
                  </a:lnTo>
                  <a:lnTo>
                    <a:pt x="5589981" y="5384"/>
                  </a:lnTo>
                  <a:lnTo>
                    <a:pt x="5543639" y="0"/>
                  </a:lnTo>
                  <a:lnTo>
                    <a:pt x="485279" y="0"/>
                  </a:lnTo>
                  <a:lnTo>
                    <a:pt x="434492" y="2705"/>
                  </a:lnTo>
                  <a:lnTo>
                    <a:pt x="384416" y="10731"/>
                  </a:lnTo>
                  <a:lnTo>
                    <a:pt x="335457" y="23952"/>
                  </a:lnTo>
                  <a:lnTo>
                    <a:pt x="288061" y="42265"/>
                  </a:lnTo>
                  <a:lnTo>
                    <a:pt x="242646" y="65519"/>
                  </a:lnTo>
                  <a:lnTo>
                    <a:pt x="199923" y="93433"/>
                  </a:lnTo>
                  <a:lnTo>
                    <a:pt x="160502" y="125539"/>
                  </a:lnTo>
                  <a:lnTo>
                    <a:pt x="124650" y="161544"/>
                  </a:lnTo>
                  <a:lnTo>
                    <a:pt x="92659" y="201155"/>
                  </a:lnTo>
                  <a:lnTo>
                    <a:pt x="64808" y="244081"/>
                  </a:lnTo>
                  <a:lnTo>
                    <a:pt x="41744" y="289687"/>
                  </a:lnTo>
                  <a:lnTo>
                    <a:pt x="23634" y="337235"/>
                  </a:lnTo>
                  <a:lnTo>
                    <a:pt x="10566" y="386359"/>
                  </a:lnTo>
                  <a:lnTo>
                    <a:pt x="2654" y="436676"/>
                  </a:lnTo>
                  <a:lnTo>
                    <a:pt x="0" y="487807"/>
                  </a:lnTo>
                  <a:lnTo>
                    <a:pt x="2654" y="538975"/>
                  </a:lnTo>
                  <a:lnTo>
                    <a:pt x="10566" y="589356"/>
                  </a:lnTo>
                  <a:lnTo>
                    <a:pt x="23634" y="638530"/>
                  </a:lnTo>
                  <a:lnTo>
                    <a:pt x="41744" y="686066"/>
                  </a:lnTo>
                  <a:lnTo>
                    <a:pt x="64808" y="731520"/>
                  </a:lnTo>
                  <a:lnTo>
                    <a:pt x="92659" y="774458"/>
                  </a:lnTo>
                  <a:lnTo>
                    <a:pt x="124650" y="814082"/>
                  </a:lnTo>
                  <a:lnTo>
                    <a:pt x="160502" y="850087"/>
                  </a:lnTo>
                  <a:lnTo>
                    <a:pt x="199923" y="882192"/>
                  </a:lnTo>
                  <a:lnTo>
                    <a:pt x="242646" y="910082"/>
                  </a:lnTo>
                  <a:lnTo>
                    <a:pt x="288061" y="933348"/>
                  </a:lnTo>
                  <a:lnTo>
                    <a:pt x="335457" y="951661"/>
                  </a:lnTo>
                  <a:lnTo>
                    <a:pt x="384416" y="964882"/>
                  </a:lnTo>
                  <a:lnTo>
                    <a:pt x="434492" y="972908"/>
                  </a:lnTo>
                  <a:lnTo>
                    <a:pt x="485279" y="975601"/>
                  </a:lnTo>
                  <a:lnTo>
                    <a:pt x="5543639" y="975601"/>
                  </a:lnTo>
                  <a:lnTo>
                    <a:pt x="5589981" y="970229"/>
                  </a:lnTo>
                  <a:lnTo>
                    <a:pt x="5632551" y="954938"/>
                  </a:lnTo>
                  <a:lnTo>
                    <a:pt x="5670118" y="930922"/>
                  </a:lnTo>
                  <a:lnTo>
                    <a:pt x="5701462" y="899426"/>
                  </a:lnTo>
                  <a:lnTo>
                    <a:pt x="5725363" y="861656"/>
                  </a:lnTo>
                  <a:lnTo>
                    <a:pt x="5740603" y="818845"/>
                  </a:lnTo>
                  <a:lnTo>
                    <a:pt x="5745962" y="772210"/>
                  </a:lnTo>
                  <a:lnTo>
                    <a:pt x="5745962" y="203403"/>
                  </a:lnTo>
                  <a:close/>
                </a:path>
              </a:pathLst>
            </a:custGeom>
            <a:solidFill>
              <a:srgbClr val="36337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3443757" y="3082315"/>
              <a:ext cx="971550" cy="975994"/>
            </a:xfrm>
            <a:custGeom>
              <a:avLst/>
              <a:gdLst/>
              <a:ahLst/>
              <a:cxnLst/>
              <a:rect l="l" t="t" r="r" b="b"/>
              <a:pathLst>
                <a:path w="971550" h="975995">
                  <a:moveTo>
                    <a:pt x="970927" y="487806"/>
                  </a:moveTo>
                  <a:lnTo>
                    <a:pt x="968263" y="538967"/>
                  </a:lnTo>
                  <a:lnTo>
                    <a:pt x="960327" y="589350"/>
                  </a:lnTo>
                  <a:lnTo>
                    <a:pt x="947207" y="638525"/>
                  </a:lnTo>
                  <a:lnTo>
                    <a:pt x="928990" y="686059"/>
                  </a:lnTo>
                  <a:lnTo>
                    <a:pt x="905764" y="731520"/>
                  </a:lnTo>
                  <a:lnTo>
                    <a:pt x="878077" y="774458"/>
                  </a:lnTo>
                  <a:lnTo>
                    <a:pt x="846192" y="814077"/>
                  </a:lnTo>
                  <a:lnTo>
                    <a:pt x="810402" y="850082"/>
                  </a:lnTo>
                  <a:lnTo>
                    <a:pt x="771000" y="882182"/>
                  </a:lnTo>
                  <a:lnTo>
                    <a:pt x="728281" y="910082"/>
                  </a:lnTo>
                  <a:lnTo>
                    <a:pt x="682860" y="933345"/>
                  </a:lnTo>
                  <a:lnTo>
                    <a:pt x="635435" y="951650"/>
                  </a:lnTo>
                  <a:lnTo>
                    <a:pt x="586419" y="964875"/>
                  </a:lnTo>
                  <a:lnTo>
                    <a:pt x="536229" y="972899"/>
                  </a:lnTo>
                  <a:lnTo>
                    <a:pt x="485279" y="975601"/>
                  </a:lnTo>
                  <a:lnTo>
                    <a:pt x="434504" y="972899"/>
                  </a:lnTo>
                  <a:lnTo>
                    <a:pt x="384423" y="964875"/>
                  </a:lnTo>
                  <a:lnTo>
                    <a:pt x="335465" y="951650"/>
                  </a:lnTo>
                  <a:lnTo>
                    <a:pt x="288062" y="933345"/>
                  </a:lnTo>
                  <a:lnTo>
                    <a:pt x="242646" y="910082"/>
                  </a:lnTo>
                  <a:lnTo>
                    <a:pt x="199924" y="882182"/>
                  </a:lnTo>
                  <a:lnTo>
                    <a:pt x="160502" y="850082"/>
                  </a:lnTo>
                  <a:lnTo>
                    <a:pt x="124658" y="814077"/>
                  </a:lnTo>
                  <a:lnTo>
                    <a:pt x="92667" y="774458"/>
                  </a:lnTo>
                  <a:lnTo>
                    <a:pt x="64808" y="731520"/>
                  </a:lnTo>
                  <a:lnTo>
                    <a:pt x="41755" y="686059"/>
                  </a:lnTo>
                  <a:lnTo>
                    <a:pt x="23643" y="638525"/>
                  </a:lnTo>
                  <a:lnTo>
                    <a:pt x="10577" y="589350"/>
                  </a:lnTo>
                  <a:lnTo>
                    <a:pt x="2661" y="538967"/>
                  </a:lnTo>
                  <a:lnTo>
                    <a:pt x="0" y="487806"/>
                  </a:lnTo>
                  <a:lnTo>
                    <a:pt x="2661" y="436675"/>
                  </a:lnTo>
                  <a:lnTo>
                    <a:pt x="10577" y="386359"/>
                  </a:lnTo>
                  <a:lnTo>
                    <a:pt x="23643" y="337235"/>
                  </a:lnTo>
                  <a:lnTo>
                    <a:pt x="41755" y="289683"/>
                  </a:lnTo>
                  <a:lnTo>
                    <a:pt x="64808" y="244081"/>
                  </a:lnTo>
                  <a:lnTo>
                    <a:pt x="92667" y="201148"/>
                  </a:lnTo>
                  <a:lnTo>
                    <a:pt x="124658" y="161533"/>
                  </a:lnTo>
                  <a:lnTo>
                    <a:pt x="160502" y="125527"/>
                  </a:lnTo>
                  <a:lnTo>
                    <a:pt x="199924" y="93425"/>
                  </a:lnTo>
                  <a:lnTo>
                    <a:pt x="242646" y="65519"/>
                  </a:lnTo>
                  <a:lnTo>
                    <a:pt x="288062" y="42255"/>
                  </a:lnTo>
                  <a:lnTo>
                    <a:pt x="335465" y="23950"/>
                  </a:lnTo>
                  <a:lnTo>
                    <a:pt x="384423" y="10725"/>
                  </a:lnTo>
                  <a:lnTo>
                    <a:pt x="434504" y="2701"/>
                  </a:lnTo>
                  <a:lnTo>
                    <a:pt x="485279" y="0"/>
                  </a:lnTo>
                  <a:lnTo>
                    <a:pt x="536229" y="2701"/>
                  </a:lnTo>
                  <a:lnTo>
                    <a:pt x="586419" y="10725"/>
                  </a:lnTo>
                  <a:lnTo>
                    <a:pt x="635435" y="23950"/>
                  </a:lnTo>
                  <a:lnTo>
                    <a:pt x="682860" y="42255"/>
                  </a:lnTo>
                  <a:lnTo>
                    <a:pt x="728281" y="65519"/>
                  </a:lnTo>
                  <a:lnTo>
                    <a:pt x="771000" y="93425"/>
                  </a:lnTo>
                  <a:lnTo>
                    <a:pt x="810402" y="125527"/>
                  </a:lnTo>
                  <a:lnTo>
                    <a:pt x="846192" y="161533"/>
                  </a:lnTo>
                  <a:lnTo>
                    <a:pt x="878077" y="201148"/>
                  </a:lnTo>
                  <a:lnTo>
                    <a:pt x="905764" y="244081"/>
                  </a:lnTo>
                  <a:lnTo>
                    <a:pt x="928990" y="289683"/>
                  </a:lnTo>
                  <a:lnTo>
                    <a:pt x="947207" y="337235"/>
                  </a:lnTo>
                  <a:lnTo>
                    <a:pt x="960327" y="386359"/>
                  </a:lnTo>
                  <a:lnTo>
                    <a:pt x="968263" y="436675"/>
                  </a:lnTo>
                  <a:lnTo>
                    <a:pt x="970927" y="487806"/>
                  </a:lnTo>
                  <a:close/>
                </a:path>
              </a:pathLst>
            </a:custGeom>
            <a:ln w="404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 descr=""/>
          <p:cNvGrpSpPr/>
          <p:nvPr/>
        </p:nvGrpSpPr>
        <p:grpSpPr>
          <a:xfrm>
            <a:off x="3423525" y="4200409"/>
            <a:ext cx="5766435" cy="1016000"/>
            <a:chOff x="3423525" y="4200409"/>
            <a:chExt cx="5766435" cy="1016000"/>
          </a:xfrm>
        </p:grpSpPr>
        <p:sp>
          <p:nvSpPr>
            <p:cNvPr id="9" name="object 9" descr=""/>
            <p:cNvSpPr/>
            <p:nvPr/>
          </p:nvSpPr>
          <p:spPr>
            <a:xfrm>
              <a:off x="3443757" y="4220641"/>
              <a:ext cx="5746115" cy="975360"/>
            </a:xfrm>
            <a:custGeom>
              <a:avLst/>
              <a:gdLst/>
              <a:ahLst/>
              <a:cxnLst/>
              <a:rect l="l" t="t" r="r" b="b"/>
              <a:pathLst>
                <a:path w="5746115" h="975360">
                  <a:moveTo>
                    <a:pt x="5745962" y="203034"/>
                  </a:moveTo>
                  <a:lnTo>
                    <a:pt x="5740603" y="156425"/>
                  </a:lnTo>
                  <a:lnTo>
                    <a:pt x="5725363" y="113665"/>
                  </a:lnTo>
                  <a:lnTo>
                    <a:pt x="5701462" y="75971"/>
                  </a:lnTo>
                  <a:lnTo>
                    <a:pt x="5670118" y="44551"/>
                  </a:lnTo>
                  <a:lnTo>
                    <a:pt x="5632551" y="20612"/>
                  </a:lnTo>
                  <a:lnTo>
                    <a:pt x="5589981" y="5359"/>
                  </a:lnTo>
                  <a:lnTo>
                    <a:pt x="5543639" y="0"/>
                  </a:lnTo>
                  <a:lnTo>
                    <a:pt x="485279" y="0"/>
                  </a:lnTo>
                  <a:lnTo>
                    <a:pt x="434492" y="2667"/>
                  </a:lnTo>
                  <a:lnTo>
                    <a:pt x="384416" y="10604"/>
                  </a:lnTo>
                  <a:lnTo>
                    <a:pt x="335457" y="23723"/>
                  </a:lnTo>
                  <a:lnTo>
                    <a:pt x="288061" y="41935"/>
                  </a:lnTo>
                  <a:lnTo>
                    <a:pt x="242646" y="65163"/>
                  </a:lnTo>
                  <a:lnTo>
                    <a:pt x="199923" y="93065"/>
                  </a:lnTo>
                  <a:lnTo>
                    <a:pt x="160502" y="125171"/>
                  </a:lnTo>
                  <a:lnTo>
                    <a:pt x="124650" y="161175"/>
                  </a:lnTo>
                  <a:lnTo>
                    <a:pt x="92659" y="200787"/>
                  </a:lnTo>
                  <a:lnTo>
                    <a:pt x="64808" y="243713"/>
                  </a:lnTo>
                  <a:lnTo>
                    <a:pt x="41744" y="289356"/>
                  </a:lnTo>
                  <a:lnTo>
                    <a:pt x="23634" y="336981"/>
                  </a:lnTo>
                  <a:lnTo>
                    <a:pt x="10566" y="386156"/>
                  </a:lnTo>
                  <a:lnTo>
                    <a:pt x="2654" y="436460"/>
                  </a:lnTo>
                  <a:lnTo>
                    <a:pt x="0" y="487438"/>
                  </a:lnTo>
                  <a:lnTo>
                    <a:pt x="2654" y="538607"/>
                  </a:lnTo>
                  <a:lnTo>
                    <a:pt x="10566" y="589013"/>
                  </a:lnTo>
                  <a:lnTo>
                    <a:pt x="23634" y="638238"/>
                  </a:lnTo>
                  <a:lnTo>
                    <a:pt x="41744" y="685888"/>
                  </a:lnTo>
                  <a:lnTo>
                    <a:pt x="64808" y="731520"/>
                  </a:lnTo>
                  <a:lnTo>
                    <a:pt x="92659" y="774458"/>
                  </a:lnTo>
                  <a:lnTo>
                    <a:pt x="124650" y="814070"/>
                  </a:lnTo>
                  <a:lnTo>
                    <a:pt x="160502" y="850074"/>
                  </a:lnTo>
                  <a:lnTo>
                    <a:pt x="199923" y="882180"/>
                  </a:lnTo>
                  <a:lnTo>
                    <a:pt x="242646" y="910082"/>
                  </a:lnTo>
                  <a:lnTo>
                    <a:pt x="288061" y="933310"/>
                  </a:lnTo>
                  <a:lnTo>
                    <a:pt x="335457" y="951522"/>
                  </a:lnTo>
                  <a:lnTo>
                    <a:pt x="384416" y="964641"/>
                  </a:lnTo>
                  <a:lnTo>
                    <a:pt x="434492" y="972578"/>
                  </a:lnTo>
                  <a:lnTo>
                    <a:pt x="485279" y="975233"/>
                  </a:lnTo>
                  <a:lnTo>
                    <a:pt x="5543639" y="975233"/>
                  </a:lnTo>
                  <a:lnTo>
                    <a:pt x="5589981" y="969873"/>
                  </a:lnTo>
                  <a:lnTo>
                    <a:pt x="5632551" y="954570"/>
                  </a:lnTo>
                  <a:lnTo>
                    <a:pt x="5670118" y="930579"/>
                  </a:lnTo>
                  <a:lnTo>
                    <a:pt x="5701462" y="899121"/>
                  </a:lnTo>
                  <a:lnTo>
                    <a:pt x="5725363" y="861415"/>
                  </a:lnTo>
                  <a:lnTo>
                    <a:pt x="5740603" y="818705"/>
                  </a:lnTo>
                  <a:lnTo>
                    <a:pt x="5745962" y="772198"/>
                  </a:lnTo>
                  <a:lnTo>
                    <a:pt x="5745962" y="203034"/>
                  </a:lnTo>
                  <a:close/>
                </a:path>
              </a:pathLst>
            </a:custGeom>
            <a:solidFill>
              <a:srgbClr val="36337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3443757" y="4220641"/>
              <a:ext cx="971550" cy="975360"/>
            </a:xfrm>
            <a:custGeom>
              <a:avLst/>
              <a:gdLst/>
              <a:ahLst/>
              <a:cxnLst/>
              <a:rect l="l" t="t" r="r" b="b"/>
              <a:pathLst>
                <a:path w="971550" h="975360">
                  <a:moveTo>
                    <a:pt x="970927" y="487438"/>
                  </a:moveTo>
                  <a:lnTo>
                    <a:pt x="968263" y="538601"/>
                  </a:lnTo>
                  <a:lnTo>
                    <a:pt x="960327" y="589006"/>
                  </a:lnTo>
                  <a:lnTo>
                    <a:pt x="947207" y="638236"/>
                  </a:lnTo>
                  <a:lnTo>
                    <a:pt x="928990" y="685879"/>
                  </a:lnTo>
                  <a:lnTo>
                    <a:pt x="905764" y="731520"/>
                  </a:lnTo>
                  <a:lnTo>
                    <a:pt x="878077" y="774452"/>
                  </a:lnTo>
                  <a:lnTo>
                    <a:pt x="846192" y="814068"/>
                  </a:lnTo>
                  <a:lnTo>
                    <a:pt x="810402" y="850073"/>
                  </a:lnTo>
                  <a:lnTo>
                    <a:pt x="771000" y="882176"/>
                  </a:lnTo>
                  <a:lnTo>
                    <a:pt x="728281" y="910082"/>
                  </a:lnTo>
                  <a:lnTo>
                    <a:pt x="682860" y="933307"/>
                  </a:lnTo>
                  <a:lnTo>
                    <a:pt x="635435" y="951520"/>
                  </a:lnTo>
                  <a:lnTo>
                    <a:pt x="586419" y="964636"/>
                  </a:lnTo>
                  <a:lnTo>
                    <a:pt x="536229" y="972569"/>
                  </a:lnTo>
                  <a:lnTo>
                    <a:pt x="485279" y="975233"/>
                  </a:lnTo>
                  <a:lnTo>
                    <a:pt x="434504" y="972569"/>
                  </a:lnTo>
                  <a:lnTo>
                    <a:pt x="384423" y="964636"/>
                  </a:lnTo>
                  <a:lnTo>
                    <a:pt x="335465" y="951520"/>
                  </a:lnTo>
                  <a:lnTo>
                    <a:pt x="288062" y="933307"/>
                  </a:lnTo>
                  <a:lnTo>
                    <a:pt x="242646" y="910082"/>
                  </a:lnTo>
                  <a:lnTo>
                    <a:pt x="199924" y="882176"/>
                  </a:lnTo>
                  <a:lnTo>
                    <a:pt x="160502" y="850073"/>
                  </a:lnTo>
                  <a:lnTo>
                    <a:pt x="124658" y="814068"/>
                  </a:lnTo>
                  <a:lnTo>
                    <a:pt x="92667" y="774452"/>
                  </a:lnTo>
                  <a:lnTo>
                    <a:pt x="64808" y="731520"/>
                  </a:lnTo>
                  <a:lnTo>
                    <a:pt x="41755" y="685879"/>
                  </a:lnTo>
                  <a:lnTo>
                    <a:pt x="23643" y="638236"/>
                  </a:lnTo>
                  <a:lnTo>
                    <a:pt x="10577" y="589006"/>
                  </a:lnTo>
                  <a:lnTo>
                    <a:pt x="2661" y="538601"/>
                  </a:lnTo>
                  <a:lnTo>
                    <a:pt x="0" y="487438"/>
                  </a:lnTo>
                  <a:lnTo>
                    <a:pt x="2661" y="436449"/>
                  </a:lnTo>
                  <a:lnTo>
                    <a:pt x="10577" y="386150"/>
                  </a:lnTo>
                  <a:lnTo>
                    <a:pt x="23643" y="336973"/>
                  </a:lnTo>
                  <a:lnTo>
                    <a:pt x="41755" y="289350"/>
                  </a:lnTo>
                  <a:lnTo>
                    <a:pt x="64808" y="243712"/>
                  </a:lnTo>
                  <a:lnTo>
                    <a:pt x="92667" y="200780"/>
                  </a:lnTo>
                  <a:lnTo>
                    <a:pt x="124658" y="161165"/>
                  </a:lnTo>
                  <a:lnTo>
                    <a:pt x="160502" y="125161"/>
                  </a:lnTo>
                  <a:lnTo>
                    <a:pt x="199924" y="93063"/>
                  </a:lnTo>
                  <a:lnTo>
                    <a:pt x="242646" y="65163"/>
                  </a:lnTo>
                  <a:lnTo>
                    <a:pt x="288062" y="41932"/>
                  </a:lnTo>
                  <a:lnTo>
                    <a:pt x="335465" y="23714"/>
                  </a:lnTo>
                  <a:lnTo>
                    <a:pt x="384423" y="10596"/>
                  </a:lnTo>
                  <a:lnTo>
                    <a:pt x="434504" y="2663"/>
                  </a:lnTo>
                  <a:lnTo>
                    <a:pt x="485279" y="0"/>
                  </a:lnTo>
                  <a:lnTo>
                    <a:pt x="536229" y="2663"/>
                  </a:lnTo>
                  <a:lnTo>
                    <a:pt x="586419" y="10596"/>
                  </a:lnTo>
                  <a:lnTo>
                    <a:pt x="635435" y="23714"/>
                  </a:lnTo>
                  <a:lnTo>
                    <a:pt x="682860" y="41932"/>
                  </a:lnTo>
                  <a:lnTo>
                    <a:pt x="728281" y="65163"/>
                  </a:lnTo>
                  <a:lnTo>
                    <a:pt x="771000" y="93063"/>
                  </a:lnTo>
                  <a:lnTo>
                    <a:pt x="810402" y="125161"/>
                  </a:lnTo>
                  <a:lnTo>
                    <a:pt x="846192" y="161165"/>
                  </a:lnTo>
                  <a:lnTo>
                    <a:pt x="878077" y="200780"/>
                  </a:lnTo>
                  <a:lnTo>
                    <a:pt x="905764" y="243712"/>
                  </a:lnTo>
                  <a:lnTo>
                    <a:pt x="928990" y="289350"/>
                  </a:lnTo>
                  <a:lnTo>
                    <a:pt x="947207" y="336973"/>
                  </a:lnTo>
                  <a:lnTo>
                    <a:pt x="960327" y="386150"/>
                  </a:lnTo>
                  <a:lnTo>
                    <a:pt x="968263" y="436449"/>
                  </a:lnTo>
                  <a:lnTo>
                    <a:pt x="970927" y="487438"/>
                  </a:lnTo>
                  <a:close/>
                </a:path>
              </a:pathLst>
            </a:custGeom>
            <a:ln w="404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 descr=""/>
          <p:cNvGrpSpPr/>
          <p:nvPr/>
        </p:nvGrpSpPr>
        <p:grpSpPr>
          <a:xfrm>
            <a:off x="3423525" y="5338367"/>
            <a:ext cx="5766435" cy="1016000"/>
            <a:chOff x="3423525" y="5338367"/>
            <a:chExt cx="5766435" cy="1016000"/>
          </a:xfrm>
        </p:grpSpPr>
        <p:sp>
          <p:nvSpPr>
            <p:cNvPr id="12" name="object 12" descr=""/>
            <p:cNvSpPr/>
            <p:nvPr/>
          </p:nvSpPr>
          <p:spPr>
            <a:xfrm>
              <a:off x="3443757" y="5358599"/>
              <a:ext cx="5746115" cy="975360"/>
            </a:xfrm>
            <a:custGeom>
              <a:avLst/>
              <a:gdLst/>
              <a:ahLst/>
              <a:cxnLst/>
              <a:rect l="l" t="t" r="r" b="b"/>
              <a:pathLst>
                <a:path w="5746115" h="975360">
                  <a:moveTo>
                    <a:pt x="5745962" y="203034"/>
                  </a:moveTo>
                  <a:lnTo>
                    <a:pt x="5740603" y="156540"/>
                  </a:lnTo>
                  <a:lnTo>
                    <a:pt x="5725363" y="113830"/>
                  </a:lnTo>
                  <a:lnTo>
                    <a:pt x="5701462" y="76123"/>
                  </a:lnTo>
                  <a:lnTo>
                    <a:pt x="5670118" y="44665"/>
                  </a:lnTo>
                  <a:lnTo>
                    <a:pt x="5632551" y="20675"/>
                  </a:lnTo>
                  <a:lnTo>
                    <a:pt x="5589981" y="5372"/>
                  </a:lnTo>
                  <a:lnTo>
                    <a:pt x="5543639" y="0"/>
                  </a:lnTo>
                  <a:lnTo>
                    <a:pt x="485279" y="0"/>
                  </a:lnTo>
                  <a:lnTo>
                    <a:pt x="434492" y="2667"/>
                  </a:lnTo>
                  <a:lnTo>
                    <a:pt x="384416" y="10604"/>
                  </a:lnTo>
                  <a:lnTo>
                    <a:pt x="335457" y="23723"/>
                  </a:lnTo>
                  <a:lnTo>
                    <a:pt x="288061" y="41935"/>
                  </a:lnTo>
                  <a:lnTo>
                    <a:pt x="242646" y="65163"/>
                  </a:lnTo>
                  <a:lnTo>
                    <a:pt x="199923" y="93065"/>
                  </a:lnTo>
                  <a:lnTo>
                    <a:pt x="160502" y="125171"/>
                  </a:lnTo>
                  <a:lnTo>
                    <a:pt x="124650" y="161175"/>
                  </a:lnTo>
                  <a:lnTo>
                    <a:pt x="92659" y="200799"/>
                  </a:lnTo>
                  <a:lnTo>
                    <a:pt x="64808" y="243725"/>
                  </a:lnTo>
                  <a:lnTo>
                    <a:pt x="41744" y="289369"/>
                  </a:lnTo>
                  <a:lnTo>
                    <a:pt x="23634" y="337007"/>
                  </a:lnTo>
                  <a:lnTo>
                    <a:pt x="10566" y="386232"/>
                  </a:lnTo>
                  <a:lnTo>
                    <a:pt x="2654" y="436638"/>
                  </a:lnTo>
                  <a:lnTo>
                    <a:pt x="0" y="487794"/>
                  </a:lnTo>
                  <a:lnTo>
                    <a:pt x="2654" y="538797"/>
                  </a:lnTo>
                  <a:lnTo>
                    <a:pt x="10566" y="589102"/>
                  </a:lnTo>
                  <a:lnTo>
                    <a:pt x="23634" y="638276"/>
                  </a:lnTo>
                  <a:lnTo>
                    <a:pt x="41744" y="685888"/>
                  </a:lnTo>
                  <a:lnTo>
                    <a:pt x="64808" y="731520"/>
                  </a:lnTo>
                  <a:lnTo>
                    <a:pt x="92659" y="774458"/>
                  </a:lnTo>
                  <a:lnTo>
                    <a:pt x="124650" y="814082"/>
                  </a:lnTo>
                  <a:lnTo>
                    <a:pt x="160502" y="850087"/>
                  </a:lnTo>
                  <a:lnTo>
                    <a:pt x="199923" y="882192"/>
                  </a:lnTo>
                  <a:lnTo>
                    <a:pt x="242646" y="910082"/>
                  </a:lnTo>
                  <a:lnTo>
                    <a:pt x="288061" y="933310"/>
                  </a:lnTo>
                  <a:lnTo>
                    <a:pt x="335457" y="951534"/>
                  </a:lnTo>
                  <a:lnTo>
                    <a:pt x="384416" y="964653"/>
                  </a:lnTo>
                  <a:lnTo>
                    <a:pt x="434492" y="972591"/>
                  </a:lnTo>
                  <a:lnTo>
                    <a:pt x="485279" y="975245"/>
                  </a:lnTo>
                  <a:lnTo>
                    <a:pt x="5543639" y="975245"/>
                  </a:lnTo>
                  <a:lnTo>
                    <a:pt x="5589981" y="969899"/>
                  </a:lnTo>
                  <a:lnTo>
                    <a:pt x="5632551" y="954646"/>
                  </a:lnTo>
                  <a:lnTo>
                    <a:pt x="5670118" y="930706"/>
                  </a:lnTo>
                  <a:lnTo>
                    <a:pt x="5701462" y="899274"/>
                  </a:lnTo>
                  <a:lnTo>
                    <a:pt x="5725363" y="861580"/>
                  </a:lnTo>
                  <a:lnTo>
                    <a:pt x="5740603" y="818819"/>
                  </a:lnTo>
                  <a:lnTo>
                    <a:pt x="5745962" y="772198"/>
                  </a:lnTo>
                  <a:lnTo>
                    <a:pt x="5745962" y="203034"/>
                  </a:lnTo>
                  <a:close/>
                </a:path>
              </a:pathLst>
            </a:custGeom>
            <a:solidFill>
              <a:srgbClr val="36337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3443757" y="5358600"/>
              <a:ext cx="971550" cy="975360"/>
            </a:xfrm>
            <a:custGeom>
              <a:avLst/>
              <a:gdLst/>
              <a:ahLst/>
              <a:cxnLst/>
              <a:rect l="l" t="t" r="r" b="b"/>
              <a:pathLst>
                <a:path w="971550" h="975360">
                  <a:moveTo>
                    <a:pt x="970927" y="487794"/>
                  </a:moveTo>
                  <a:lnTo>
                    <a:pt x="968263" y="538790"/>
                  </a:lnTo>
                  <a:lnTo>
                    <a:pt x="960327" y="589092"/>
                  </a:lnTo>
                  <a:lnTo>
                    <a:pt x="947207" y="638268"/>
                  </a:lnTo>
                  <a:lnTo>
                    <a:pt x="928990" y="685888"/>
                  </a:lnTo>
                  <a:lnTo>
                    <a:pt x="905764" y="731519"/>
                  </a:lnTo>
                  <a:lnTo>
                    <a:pt x="878077" y="774453"/>
                  </a:lnTo>
                  <a:lnTo>
                    <a:pt x="846192" y="814071"/>
                  </a:lnTo>
                  <a:lnTo>
                    <a:pt x="810402" y="850079"/>
                  </a:lnTo>
                  <a:lnTo>
                    <a:pt x="771000" y="882181"/>
                  </a:lnTo>
                  <a:lnTo>
                    <a:pt x="728281" y="910081"/>
                  </a:lnTo>
                  <a:lnTo>
                    <a:pt x="682860" y="933308"/>
                  </a:lnTo>
                  <a:lnTo>
                    <a:pt x="635435" y="951525"/>
                  </a:lnTo>
                  <a:lnTo>
                    <a:pt x="586419" y="964645"/>
                  </a:lnTo>
                  <a:lnTo>
                    <a:pt x="536229" y="972581"/>
                  </a:lnTo>
                  <a:lnTo>
                    <a:pt x="485279" y="975245"/>
                  </a:lnTo>
                  <a:lnTo>
                    <a:pt x="434504" y="972581"/>
                  </a:lnTo>
                  <a:lnTo>
                    <a:pt x="384423" y="964645"/>
                  </a:lnTo>
                  <a:lnTo>
                    <a:pt x="335465" y="951525"/>
                  </a:lnTo>
                  <a:lnTo>
                    <a:pt x="288062" y="933308"/>
                  </a:lnTo>
                  <a:lnTo>
                    <a:pt x="242646" y="910081"/>
                  </a:lnTo>
                  <a:lnTo>
                    <a:pt x="199924" y="882181"/>
                  </a:lnTo>
                  <a:lnTo>
                    <a:pt x="160502" y="850079"/>
                  </a:lnTo>
                  <a:lnTo>
                    <a:pt x="124658" y="814071"/>
                  </a:lnTo>
                  <a:lnTo>
                    <a:pt x="92667" y="774453"/>
                  </a:lnTo>
                  <a:lnTo>
                    <a:pt x="64808" y="731519"/>
                  </a:lnTo>
                  <a:lnTo>
                    <a:pt x="41755" y="685888"/>
                  </a:lnTo>
                  <a:lnTo>
                    <a:pt x="23643" y="638268"/>
                  </a:lnTo>
                  <a:lnTo>
                    <a:pt x="10577" y="589092"/>
                  </a:lnTo>
                  <a:lnTo>
                    <a:pt x="2661" y="538790"/>
                  </a:lnTo>
                  <a:lnTo>
                    <a:pt x="0" y="487794"/>
                  </a:lnTo>
                  <a:lnTo>
                    <a:pt x="2661" y="436631"/>
                  </a:lnTo>
                  <a:lnTo>
                    <a:pt x="10577" y="386227"/>
                  </a:lnTo>
                  <a:lnTo>
                    <a:pt x="23643" y="336998"/>
                  </a:lnTo>
                  <a:lnTo>
                    <a:pt x="41755" y="289359"/>
                  </a:lnTo>
                  <a:lnTo>
                    <a:pt x="64808" y="243725"/>
                  </a:lnTo>
                  <a:lnTo>
                    <a:pt x="92667" y="200787"/>
                  </a:lnTo>
                  <a:lnTo>
                    <a:pt x="124658" y="161168"/>
                  </a:lnTo>
                  <a:lnTo>
                    <a:pt x="160502" y="125162"/>
                  </a:lnTo>
                  <a:lnTo>
                    <a:pt x="199924" y="93063"/>
                  </a:lnTo>
                  <a:lnTo>
                    <a:pt x="242646" y="65163"/>
                  </a:lnTo>
                  <a:lnTo>
                    <a:pt x="288062" y="41932"/>
                  </a:lnTo>
                  <a:lnTo>
                    <a:pt x="335465" y="23714"/>
                  </a:lnTo>
                  <a:lnTo>
                    <a:pt x="384423" y="10596"/>
                  </a:lnTo>
                  <a:lnTo>
                    <a:pt x="434504" y="2663"/>
                  </a:lnTo>
                  <a:lnTo>
                    <a:pt x="485279" y="0"/>
                  </a:lnTo>
                  <a:lnTo>
                    <a:pt x="536229" y="2663"/>
                  </a:lnTo>
                  <a:lnTo>
                    <a:pt x="586419" y="10596"/>
                  </a:lnTo>
                  <a:lnTo>
                    <a:pt x="635435" y="23714"/>
                  </a:lnTo>
                  <a:lnTo>
                    <a:pt x="682860" y="41932"/>
                  </a:lnTo>
                  <a:lnTo>
                    <a:pt x="728281" y="65163"/>
                  </a:lnTo>
                  <a:lnTo>
                    <a:pt x="771000" y="93063"/>
                  </a:lnTo>
                  <a:lnTo>
                    <a:pt x="810402" y="125162"/>
                  </a:lnTo>
                  <a:lnTo>
                    <a:pt x="846192" y="161168"/>
                  </a:lnTo>
                  <a:lnTo>
                    <a:pt x="878077" y="200787"/>
                  </a:lnTo>
                  <a:lnTo>
                    <a:pt x="905764" y="243725"/>
                  </a:lnTo>
                  <a:lnTo>
                    <a:pt x="928990" y="289359"/>
                  </a:lnTo>
                  <a:lnTo>
                    <a:pt x="947207" y="336998"/>
                  </a:lnTo>
                  <a:lnTo>
                    <a:pt x="960327" y="386227"/>
                  </a:lnTo>
                  <a:lnTo>
                    <a:pt x="968263" y="436631"/>
                  </a:lnTo>
                  <a:lnTo>
                    <a:pt x="970927" y="487794"/>
                  </a:lnTo>
                  <a:close/>
                </a:path>
              </a:pathLst>
            </a:custGeom>
            <a:ln w="404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" name="object 14" descr=""/>
          <p:cNvGrpSpPr/>
          <p:nvPr/>
        </p:nvGrpSpPr>
        <p:grpSpPr>
          <a:xfrm>
            <a:off x="3423525" y="6476326"/>
            <a:ext cx="5766435" cy="1016635"/>
            <a:chOff x="3423525" y="6476326"/>
            <a:chExt cx="5766435" cy="1016635"/>
          </a:xfrm>
        </p:grpSpPr>
        <p:sp>
          <p:nvSpPr>
            <p:cNvPr id="15" name="object 15" descr=""/>
            <p:cNvSpPr/>
            <p:nvPr/>
          </p:nvSpPr>
          <p:spPr>
            <a:xfrm>
              <a:off x="3443757" y="6496557"/>
              <a:ext cx="5746115" cy="975994"/>
            </a:xfrm>
            <a:custGeom>
              <a:avLst/>
              <a:gdLst/>
              <a:ahLst/>
              <a:cxnLst/>
              <a:rect l="l" t="t" r="r" b="b"/>
              <a:pathLst>
                <a:path w="5746115" h="975995">
                  <a:moveTo>
                    <a:pt x="5745962" y="203403"/>
                  </a:moveTo>
                  <a:lnTo>
                    <a:pt x="5740603" y="156781"/>
                  </a:lnTo>
                  <a:lnTo>
                    <a:pt x="5725363" y="113969"/>
                  </a:lnTo>
                  <a:lnTo>
                    <a:pt x="5701462" y="76200"/>
                  </a:lnTo>
                  <a:lnTo>
                    <a:pt x="5670118" y="44691"/>
                  </a:lnTo>
                  <a:lnTo>
                    <a:pt x="5632551" y="20688"/>
                  </a:lnTo>
                  <a:lnTo>
                    <a:pt x="5589981" y="5384"/>
                  </a:lnTo>
                  <a:lnTo>
                    <a:pt x="5543639" y="0"/>
                  </a:lnTo>
                  <a:lnTo>
                    <a:pt x="485279" y="0"/>
                  </a:lnTo>
                  <a:lnTo>
                    <a:pt x="434492" y="2705"/>
                  </a:lnTo>
                  <a:lnTo>
                    <a:pt x="384416" y="10731"/>
                  </a:lnTo>
                  <a:lnTo>
                    <a:pt x="335457" y="23952"/>
                  </a:lnTo>
                  <a:lnTo>
                    <a:pt x="288061" y="42265"/>
                  </a:lnTo>
                  <a:lnTo>
                    <a:pt x="242646" y="65519"/>
                  </a:lnTo>
                  <a:lnTo>
                    <a:pt x="199923" y="93421"/>
                  </a:lnTo>
                  <a:lnTo>
                    <a:pt x="160502" y="125526"/>
                  </a:lnTo>
                  <a:lnTo>
                    <a:pt x="124650" y="161531"/>
                  </a:lnTo>
                  <a:lnTo>
                    <a:pt x="92659" y="201155"/>
                  </a:lnTo>
                  <a:lnTo>
                    <a:pt x="64808" y="244081"/>
                  </a:lnTo>
                  <a:lnTo>
                    <a:pt x="41744" y="289547"/>
                  </a:lnTo>
                  <a:lnTo>
                    <a:pt x="23634" y="337083"/>
                  </a:lnTo>
                  <a:lnTo>
                    <a:pt x="10566" y="386257"/>
                  </a:lnTo>
                  <a:lnTo>
                    <a:pt x="2654" y="436651"/>
                  </a:lnTo>
                  <a:lnTo>
                    <a:pt x="0" y="487807"/>
                  </a:lnTo>
                  <a:lnTo>
                    <a:pt x="2654" y="538937"/>
                  </a:lnTo>
                  <a:lnTo>
                    <a:pt x="10566" y="589254"/>
                  </a:lnTo>
                  <a:lnTo>
                    <a:pt x="23634" y="638378"/>
                  </a:lnTo>
                  <a:lnTo>
                    <a:pt x="41744" y="685927"/>
                  </a:lnTo>
                  <a:lnTo>
                    <a:pt x="64808" y="731520"/>
                  </a:lnTo>
                  <a:lnTo>
                    <a:pt x="92659" y="774458"/>
                  </a:lnTo>
                  <a:lnTo>
                    <a:pt x="124650" y="814082"/>
                  </a:lnTo>
                  <a:lnTo>
                    <a:pt x="160502" y="850087"/>
                  </a:lnTo>
                  <a:lnTo>
                    <a:pt x="199923" y="882192"/>
                  </a:lnTo>
                  <a:lnTo>
                    <a:pt x="242646" y="910082"/>
                  </a:lnTo>
                  <a:lnTo>
                    <a:pt x="288061" y="933348"/>
                  </a:lnTo>
                  <a:lnTo>
                    <a:pt x="335457" y="951661"/>
                  </a:lnTo>
                  <a:lnTo>
                    <a:pt x="384416" y="964882"/>
                  </a:lnTo>
                  <a:lnTo>
                    <a:pt x="434492" y="972908"/>
                  </a:lnTo>
                  <a:lnTo>
                    <a:pt x="485279" y="975601"/>
                  </a:lnTo>
                  <a:lnTo>
                    <a:pt x="5543639" y="975601"/>
                  </a:lnTo>
                  <a:lnTo>
                    <a:pt x="5589981" y="970229"/>
                  </a:lnTo>
                  <a:lnTo>
                    <a:pt x="5632551" y="954925"/>
                  </a:lnTo>
                  <a:lnTo>
                    <a:pt x="5670118" y="930922"/>
                  </a:lnTo>
                  <a:lnTo>
                    <a:pt x="5701462" y="899414"/>
                  </a:lnTo>
                  <a:lnTo>
                    <a:pt x="5725363" y="861644"/>
                  </a:lnTo>
                  <a:lnTo>
                    <a:pt x="5740603" y="818832"/>
                  </a:lnTo>
                  <a:lnTo>
                    <a:pt x="5745962" y="772198"/>
                  </a:lnTo>
                  <a:lnTo>
                    <a:pt x="5745962" y="203403"/>
                  </a:lnTo>
                  <a:close/>
                </a:path>
              </a:pathLst>
            </a:custGeom>
            <a:solidFill>
              <a:srgbClr val="36337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3443757" y="6496558"/>
              <a:ext cx="971550" cy="975994"/>
            </a:xfrm>
            <a:custGeom>
              <a:avLst/>
              <a:gdLst/>
              <a:ahLst/>
              <a:cxnLst/>
              <a:rect l="l" t="t" r="r" b="b"/>
              <a:pathLst>
                <a:path w="971550" h="975995">
                  <a:moveTo>
                    <a:pt x="970927" y="487806"/>
                  </a:moveTo>
                  <a:lnTo>
                    <a:pt x="968263" y="538933"/>
                  </a:lnTo>
                  <a:lnTo>
                    <a:pt x="960327" y="589248"/>
                  </a:lnTo>
                  <a:lnTo>
                    <a:pt x="947207" y="638372"/>
                  </a:lnTo>
                  <a:lnTo>
                    <a:pt x="928990" y="685922"/>
                  </a:lnTo>
                  <a:lnTo>
                    <a:pt x="905764" y="731519"/>
                  </a:lnTo>
                  <a:lnTo>
                    <a:pt x="878077" y="774458"/>
                  </a:lnTo>
                  <a:lnTo>
                    <a:pt x="846192" y="814077"/>
                  </a:lnTo>
                  <a:lnTo>
                    <a:pt x="810402" y="850082"/>
                  </a:lnTo>
                  <a:lnTo>
                    <a:pt x="771000" y="882182"/>
                  </a:lnTo>
                  <a:lnTo>
                    <a:pt x="728281" y="910081"/>
                  </a:lnTo>
                  <a:lnTo>
                    <a:pt x="682860" y="933345"/>
                  </a:lnTo>
                  <a:lnTo>
                    <a:pt x="635435" y="951650"/>
                  </a:lnTo>
                  <a:lnTo>
                    <a:pt x="586419" y="964875"/>
                  </a:lnTo>
                  <a:lnTo>
                    <a:pt x="536229" y="972899"/>
                  </a:lnTo>
                  <a:lnTo>
                    <a:pt x="485279" y="975601"/>
                  </a:lnTo>
                  <a:lnTo>
                    <a:pt x="434504" y="972899"/>
                  </a:lnTo>
                  <a:lnTo>
                    <a:pt x="384423" y="964875"/>
                  </a:lnTo>
                  <a:lnTo>
                    <a:pt x="335465" y="951650"/>
                  </a:lnTo>
                  <a:lnTo>
                    <a:pt x="288062" y="933345"/>
                  </a:lnTo>
                  <a:lnTo>
                    <a:pt x="242646" y="910081"/>
                  </a:lnTo>
                  <a:lnTo>
                    <a:pt x="199924" y="882182"/>
                  </a:lnTo>
                  <a:lnTo>
                    <a:pt x="160502" y="850082"/>
                  </a:lnTo>
                  <a:lnTo>
                    <a:pt x="124658" y="814077"/>
                  </a:lnTo>
                  <a:lnTo>
                    <a:pt x="92667" y="774458"/>
                  </a:lnTo>
                  <a:lnTo>
                    <a:pt x="64808" y="731519"/>
                  </a:lnTo>
                  <a:lnTo>
                    <a:pt x="41755" y="685922"/>
                  </a:lnTo>
                  <a:lnTo>
                    <a:pt x="23643" y="638372"/>
                  </a:lnTo>
                  <a:lnTo>
                    <a:pt x="10577" y="589248"/>
                  </a:lnTo>
                  <a:lnTo>
                    <a:pt x="2661" y="538933"/>
                  </a:lnTo>
                  <a:lnTo>
                    <a:pt x="0" y="487806"/>
                  </a:lnTo>
                  <a:lnTo>
                    <a:pt x="2661" y="436640"/>
                  </a:lnTo>
                  <a:lnTo>
                    <a:pt x="10577" y="386253"/>
                  </a:lnTo>
                  <a:lnTo>
                    <a:pt x="23643" y="337076"/>
                  </a:lnTo>
                  <a:lnTo>
                    <a:pt x="41755" y="289541"/>
                  </a:lnTo>
                  <a:lnTo>
                    <a:pt x="64808" y="244081"/>
                  </a:lnTo>
                  <a:lnTo>
                    <a:pt x="92667" y="201147"/>
                  </a:lnTo>
                  <a:lnTo>
                    <a:pt x="124658" y="161529"/>
                  </a:lnTo>
                  <a:lnTo>
                    <a:pt x="160502" y="125522"/>
                  </a:lnTo>
                  <a:lnTo>
                    <a:pt x="199924" y="93420"/>
                  </a:lnTo>
                  <a:lnTo>
                    <a:pt x="242646" y="65519"/>
                  </a:lnTo>
                  <a:lnTo>
                    <a:pt x="288062" y="42255"/>
                  </a:lnTo>
                  <a:lnTo>
                    <a:pt x="335465" y="23950"/>
                  </a:lnTo>
                  <a:lnTo>
                    <a:pt x="384423" y="10725"/>
                  </a:lnTo>
                  <a:lnTo>
                    <a:pt x="434504" y="2701"/>
                  </a:lnTo>
                  <a:lnTo>
                    <a:pt x="485279" y="0"/>
                  </a:lnTo>
                  <a:lnTo>
                    <a:pt x="536229" y="2701"/>
                  </a:lnTo>
                  <a:lnTo>
                    <a:pt x="586419" y="10725"/>
                  </a:lnTo>
                  <a:lnTo>
                    <a:pt x="635435" y="23950"/>
                  </a:lnTo>
                  <a:lnTo>
                    <a:pt x="682860" y="42255"/>
                  </a:lnTo>
                  <a:lnTo>
                    <a:pt x="728281" y="65519"/>
                  </a:lnTo>
                  <a:lnTo>
                    <a:pt x="771000" y="93420"/>
                  </a:lnTo>
                  <a:lnTo>
                    <a:pt x="810402" y="125522"/>
                  </a:lnTo>
                  <a:lnTo>
                    <a:pt x="846192" y="161529"/>
                  </a:lnTo>
                  <a:lnTo>
                    <a:pt x="878077" y="201147"/>
                  </a:lnTo>
                  <a:lnTo>
                    <a:pt x="905764" y="244081"/>
                  </a:lnTo>
                  <a:lnTo>
                    <a:pt x="928990" y="289541"/>
                  </a:lnTo>
                  <a:lnTo>
                    <a:pt x="947207" y="337076"/>
                  </a:lnTo>
                  <a:lnTo>
                    <a:pt x="960327" y="386253"/>
                  </a:lnTo>
                  <a:lnTo>
                    <a:pt x="968263" y="436640"/>
                  </a:lnTo>
                  <a:lnTo>
                    <a:pt x="970927" y="487806"/>
                  </a:lnTo>
                  <a:close/>
                </a:path>
              </a:pathLst>
            </a:custGeom>
            <a:ln w="404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7" name="object 17" descr=""/>
          <p:cNvGrpSpPr/>
          <p:nvPr/>
        </p:nvGrpSpPr>
        <p:grpSpPr>
          <a:xfrm>
            <a:off x="3423525" y="7614284"/>
            <a:ext cx="5766435" cy="1016635"/>
            <a:chOff x="3423525" y="7614284"/>
            <a:chExt cx="5766435" cy="1016635"/>
          </a:xfrm>
        </p:grpSpPr>
        <p:sp>
          <p:nvSpPr>
            <p:cNvPr id="18" name="object 18" descr=""/>
            <p:cNvSpPr/>
            <p:nvPr/>
          </p:nvSpPr>
          <p:spPr>
            <a:xfrm>
              <a:off x="3443757" y="7634516"/>
              <a:ext cx="5746115" cy="975994"/>
            </a:xfrm>
            <a:custGeom>
              <a:avLst/>
              <a:gdLst/>
              <a:ahLst/>
              <a:cxnLst/>
              <a:rect l="l" t="t" r="r" b="b"/>
              <a:pathLst>
                <a:path w="5746115" h="975995">
                  <a:moveTo>
                    <a:pt x="5745962" y="203403"/>
                  </a:moveTo>
                  <a:lnTo>
                    <a:pt x="5740603" y="156781"/>
                  </a:lnTo>
                  <a:lnTo>
                    <a:pt x="5725363" y="113969"/>
                  </a:lnTo>
                  <a:lnTo>
                    <a:pt x="5701462" y="76200"/>
                  </a:lnTo>
                  <a:lnTo>
                    <a:pt x="5670118" y="44691"/>
                  </a:lnTo>
                  <a:lnTo>
                    <a:pt x="5632551" y="20688"/>
                  </a:lnTo>
                  <a:lnTo>
                    <a:pt x="5589981" y="5384"/>
                  </a:lnTo>
                  <a:lnTo>
                    <a:pt x="5543639" y="0"/>
                  </a:lnTo>
                  <a:lnTo>
                    <a:pt x="485279" y="0"/>
                  </a:lnTo>
                  <a:lnTo>
                    <a:pt x="434492" y="2705"/>
                  </a:lnTo>
                  <a:lnTo>
                    <a:pt x="384416" y="10731"/>
                  </a:lnTo>
                  <a:lnTo>
                    <a:pt x="335457" y="23952"/>
                  </a:lnTo>
                  <a:lnTo>
                    <a:pt x="288061" y="42265"/>
                  </a:lnTo>
                  <a:lnTo>
                    <a:pt x="242646" y="65519"/>
                  </a:lnTo>
                  <a:lnTo>
                    <a:pt x="199923" y="93433"/>
                  </a:lnTo>
                  <a:lnTo>
                    <a:pt x="160502" y="125539"/>
                  </a:lnTo>
                  <a:lnTo>
                    <a:pt x="124650" y="161544"/>
                  </a:lnTo>
                  <a:lnTo>
                    <a:pt x="92659" y="201155"/>
                  </a:lnTo>
                  <a:lnTo>
                    <a:pt x="64808" y="244081"/>
                  </a:lnTo>
                  <a:lnTo>
                    <a:pt x="41744" y="289687"/>
                  </a:lnTo>
                  <a:lnTo>
                    <a:pt x="23634" y="337235"/>
                  </a:lnTo>
                  <a:lnTo>
                    <a:pt x="10566" y="386359"/>
                  </a:lnTo>
                  <a:lnTo>
                    <a:pt x="2654" y="436676"/>
                  </a:lnTo>
                  <a:lnTo>
                    <a:pt x="0" y="487807"/>
                  </a:lnTo>
                  <a:lnTo>
                    <a:pt x="2654" y="538975"/>
                  </a:lnTo>
                  <a:lnTo>
                    <a:pt x="10566" y="589381"/>
                  </a:lnTo>
                  <a:lnTo>
                    <a:pt x="23634" y="638606"/>
                  </a:lnTo>
                  <a:lnTo>
                    <a:pt x="41744" y="686257"/>
                  </a:lnTo>
                  <a:lnTo>
                    <a:pt x="64808" y="731888"/>
                  </a:lnTo>
                  <a:lnTo>
                    <a:pt x="92659" y="774827"/>
                  </a:lnTo>
                  <a:lnTo>
                    <a:pt x="124650" y="814438"/>
                  </a:lnTo>
                  <a:lnTo>
                    <a:pt x="160502" y="850442"/>
                  </a:lnTo>
                  <a:lnTo>
                    <a:pt x="199923" y="882548"/>
                  </a:lnTo>
                  <a:lnTo>
                    <a:pt x="242646" y="910437"/>
                  </a:lnTo>
                  <a:lnTo>
                    <a:pt x="288061" y="933538"/>
                  </a:lnTo>
                  <a:lnTo>
                    <a:pt x="335457" y="951738"/>
                  </a:lnTo>
                  <a:lnTo>
                    <a:pt x="384416" y="964907"/>
                  </a:lnTo>
                  <a:lnTo>
                    <a:pt x="434492" y="972908"/>
                  </a:lnTo>
                  <a:lnTo>
                    <a:pt x="485279" y="975601"/>
                  </a:lnTo>
                  <a:lnTo>
                    <a:pt x="5543639" y="975601"/>
                  </a:lnTo>
                  <a:lnTo>
                    <a:pt x="5589981" y="970241"/>
                  </a:lnTo>
                  <a:lnTo>
                    <a:pt x="5632551" y="954938"/>
                  </a:lnTo>
                  <a:lnTo>
                    <a:pt x="5670118" y="930948"/>
                  </a:lnTo>
                  <a:lnTo>
                    <a:pt x="5701462" y="899490"/>
                  </a:lnTo>
                  <a:lnTo>
                    <a:pt x="5725363" y="861783"/>
                  </a:lnTo>
                  <a:lnTo>
                    <a:pt x="5740603" y="819073"/>
                  </a:lnTo>
                  <a:lnTo>
                    <a:pt x="5745962" y="772566"/>
                  </a:lnTo>
                  <a:lnTo>
                    <a:pt x="5745962" y="203403"/>
                  </a:lnTo>
                  <a:close/>
                </a:path>
              </a:pathLst>
            </a:custGeom>
            <a:solidFill>
              <a:srgbClr val="36337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3443757" y="7634516"/>
              <a:ext cx="971550" cy="975994"/>
            </a:xfrm>
            <a:custGeom>
              <a:avLst/>
              <a:gdLst/>
              <a:ahLst/>
              <a:cxnLst/>
              <a:rect l="l" t="t" r="r" b="b"/>
              <a:pathLst>
                <a:path w="971550" h="975995">
                  <a:moveTo>
                    <a:pt x="970927" y="487806"/>
                  </a:moveTo>
                  <a:lnTo>
                    <a:pt x="968263" y="538970"/>
                  </a:lnTo>
                  <a:lnTo>
                    <a:pt x="960327" y="589374"/>
                  </a:lnTo>
                  <a:lnTo>
                    <a:pt x="947207" y="638605"/>
                  </a:lnTo>
                  <a:lnTo>
                    <a:pt x="928990" y="686248"/>
                  </a:lnTo>
                  <a:lnTo>
                    <a:pt x="905764" y="731888"/>
                  </a:lnTo>
                  <a:lnTo>
                    <a:pt x="878077" y="774820"/>
                  </a:lnTo>
                  <a:lnTo>
                    <a:pt x="846192" y="814435"/>
                  </a:lnTo>
                  <a:lnTo>
                    <a:pt x="810402" y="850439"/>
                  </a:lnTo>
                  <a:lnTo>
                    <a:pt x="771000" y="882537"/>
                  </a:lnTo>
                  <a:lnTo>
                    <a:pt x="728281" y="910437"/>
                  </a:lnTo>
                  <a:lnTo>
                    <a:pt x="682860" y="933527"/>
                  </a:lnTo>
                  <a:lnTo>
                    <a:pt x="635435" y="951727"/>
                  </a:lnTo>
                  <a:lnTo>
                    <a:pt x="586419" y="964898"/>
                  </a:lnTo>
                  <a:lnTo>
                    <a:pt x="536229" y="972902"/>
                  </a:lnTo>
                  <a:lnTo>
                    <a:pt x="485279" y="975601"/>
                  </a:lnTo>
                  <a:lnTo>
                    <a:pt x="434504" y="972902"/>
                  </a:lnTo>
                  <a:lnTo>
                    <a:pt x="384423" y="964898"/>
                  </a:lnTo>
                  <a:lnTo>
                    <a:pt x="335465" y="951727"/>
                  </a:lnTo>
                  <a:lnTo>
                    <a:pt x="288062" y="933527"/>
                  </a:lnTo>
                  <a:lnTo>
                    <a:pt x="242646" y="910437"/>
                  </a:lnTo>
                  <a:lnTo>
                    <a:pt x="199924" y="882537"/>
                  </a:lnTo>
                  <a:lnTo>
                    <a:pt x="160502" y="850439"/>
                  </a:lnTo>
                  <a:lnTo>
                    <a:pt x="124658" y="814435"/>
                  </a:lnTo>
                  <a:lnTo>
                    <a:pt x="92667" y="774820"/>
                  </a:lnTo>
                  <a:lnTo>
                    <a:pt x="64808" y="731888"/>
                  </a:lnTo>
                  <a:lnTo>
                    <a:pt x="41755" y="686248"/>
                  </a:lnTo>
                  <a:lnTo>
                    <a:pt x="23643" y="638605"/>
                  </a:lnTo>
                  <a:lnTo>
                    <a:pt x="10577" y="589374"/>
                  </a:lnTo>
                  <a:lnTo>
                    <a:pt x="2661" y="538970"/>
                  </a:lnTo>
                  <a:lnTo>
                    <a:pt x="0" y="487806"/>
                  </a:lnTo>
                  <a:lnTo>
                    <a:pt x="2661" y="436675"/>
                  </a:lnTo>
                  <a:lnTo>
                    <a:pt x="10577" y="386359"/>
                  </a:lnTo>
                  <a:lnTo>
                    <a:pt x="23643" y="337235"/>
                  </a:lnTo>
                  <a:lnTo>
                    <a:pt x="41755" y="289683"/>
                  </a:lnTo>
                  <a:lnTo>
                    <a:pt x="64808" y="244081"/>
                  </a:lnTo>
                  <a:lnTo>
                    <a:pt x="92667" y="201148"/>
                  </a:lnTo>
                  <a:lnTo>
                    <a:pt x="124658" y="161533"/>
                  </a:lnTo>
                  <a:lnTo>
                    <a:pt x="160502" y="125527"/>
                  </a:lnTo>
                  <a:lnTo>
                    <a:pt x="199924" y="93425"/>
                  </a:lnTo>
                  <a:lnTo>
                    <a:pt x="242646" y="65519"/>
                  </a:lnTo>
                  <a:lnTo>
                    <a:pt x="288062" y="42255"/>
                  </a:lnTo>
                  <a:lnTo>
                    <a:pt x="335465" y="23950"/>
                  </a:lnTo>
                  <a:lnTo>
                    <a:pt x="384423" y="10725"/>
                  </a:lnTo>
                  <a:lnTo>
                    <a:pt x="434504" y="2701"/>
                  </a:lnTo>
                  <a:lnTo>
                    <a:pt x="485279" y="0"/>
                  </a:lnTo>
                  <a:lnTo>
                    <a:pt x="536229" y="2701"/>
                  </a:lnTo>
                  <a:lnTo>
                    <a:pt x="586419" y="10725"/>
                  </a:lnTo>
                  <a:lnTo>
                    <a:pt x="635435" y="23950"/>
                  </a:lnTo>
                  <a:lnTo>
                    <a:pt x="682860" y="42255"/>
                  </a:lnTo>
                  <a:lnTo>
                    <a:pt x="728281" y="65519"/>
                  </a:lnTo>
                  <a:lnTo>
                    <a:pt x="771000" y="93425"/>
                  </a:lnTo>
                  <a:lnTo>
                    <a:pt x="810402" y="125527"/>
                  </a:lnTo>
                  <a:lnTo>
                    <a:pt x="846192" y="161533"/>
                  </a:lnTo>
                  <a:lnTo>
                    <a:pt x="878077" y="201148"/>
                  </a:lnTo>
                  <a:lnTo>
                    <a:pt x="905764" y="244081"/>
                  </a:lnTo>
                  <a:lnTo>
                    <a:pt x="928990" y="289683"/>
                  </a:lnTo>
                  <a:lnTo>
                    <a:pt x="947207" y="337235"/>
                  </a:lnTo>
                  <a:lnTo>
                    <a:pt x="960327" y="386359"/>
                  </a:lnTo>
                  <a:lnTo>
                    <a:pt x="968263" y="436675"/>
                  </a:lnTo>
                  <a:lnTo>
                    <a:pt x="970927" y="487806"/>
                  </a:lnTo>
                  <a:close/>
                </a:path>
              </a:pathLst>
            </a:custGeom>
            <a:ln w="404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0" name="object 20" descr=""/>
          <p:cNvGrpSpPr/>
          <p:nvPr/>
        </p:nvGrpSpPr>
        <p:grpSpPr>
          <a:xfrm>
            <a:off x="2961004" y="784098"/>
            <a:ext cx="15124430" cy="9503410"/>
            <a:chOff x="2961004" y="784098"/>
            <a:chExt cx="15124430" cy="9503410"/>
          </a:xfrm>
        </p:grpSpPr>
        <p:pic>
          <p:nvPicPr>
            <p:cNvPr id="21" name="object 21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92995" y="8746922"/>
              <a:ext cx="5826963" cy="1540078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2961004" y="10069194"/>
              <a:ext cx="6546850" cy="217804"/>
            </a:xfrm>
            <a:custGeom>
              <a:avLst/>
              <a:gdLst/>
              <a:ahLst/>
              <a:cxnLst/>
              <a:rect l="l" t="t" r="r" b="b"/>
              <a:pathLst>
                <a:path w="6546850" h="217804">
                  <a:moveTo>
                    <a:pt x="0" y="217804"/>
                  </a:moveTo>
                  <a:lnTo>
                    <a:pt x="6546583" y="217804"/>
                  </a:lnTo>
                  <a:lnTo>
                    <a:pt x="6546583" y="0"/>
                  </a:lnTo>
                  <a:lnTo>
                    <a:pt x="0" y="0"/>
                  </a:lnTo>
                  <a:lnTo>
                    <a:pt x="0" y="217804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3392995" y="9741242"/>
              <a:ext cx="6115050" cy="546100"/>
            </a:xfrm>
            <a:custGeom>
              <a:avLst/>
              <a:gdLst/>
              <a:ahLst/>
              <a:cxnLst/>
              <a:rect l="l" t="t" r="r" b="b"/>
              <a:pathLst>
                <a:path w="6115050" h="546100">
                  <a:moveTo>
                    <a:pt x="0" y="545757"/>
                  </a:moveTo>
                  <a:lnTo>
                    <a:pt x="6114592" y="545757"/>
                  </a:lnTo>
                  <a:lnTo>
                    <a:pt x="6114592" y="0"/>
                  </a:lnTo>
                  <a:lnTo>
                    <a:pt x="0" y="0"/>
                  </a:lnTo>
                  <a:lnTo>
                    <a:pt x="0" y="545757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55239" y="784098"/>
              <a:ext cx="8830068" cy="9284741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973808" y="9162364"/>
              <a:ext cx="3111449" cy="909713"/>
            </a:xfrm>
            <a:prstGeom prst="rect">
              <a:avLst/>
            </a:prstGeom>
          </p:spPr>
        </p:pic>
      </p:grpSp>
      <p:pic>
        <p:nvPicPr>
          <p:cNvPr id="26" name="object 2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46075"/>
            <a:ext cx="2840405" cy="10240924"/>
          </a:xfrm>
          <a:prstGeom prst="rect">
            <a:avLst/>
          </a:prstGeom>
        </p:spPr>
      </p:pic>
      <p:sp>
        <p:nvSpPr>
          <p:cNvPr id="27" name="object 27" descr=""/>
          <p:cNvSpPr/>
          <p:nvPr/>
        </p:nvSpPr>
        <p:spPr>
          <a:xfrm>
            <a:off x="15021687" y="5780519"/>
            <a:ext cx="273050" cy="655320"/>
          </a:xfrm>
          <a:custGeom>
            <a:avLst/>
            <a:gdLst/>
            <a:ahLst/>
            <a:cxnLst/>
            <a:rect l="l" t="t" r="r" b="b"/>
            <a:pathLst>
              <a:path w="273050" h="655320">
                <a:moveTo>
                  <a:pt x="136778" y="0"/>
                </a:moveTo>
                <a:lnTo>
                  <a:pt x="93683" y="7050"/>
                </a:lnTo>
                <a:lnTo>
                  <a:pt x="56153" y="26681"/>
                </a:lnTo>
                <a:lnTo>
                  <a:pt x="26493" y="56611"/>
                </a:lnTo>
                <a:lnTo>
                  <a:pt x="7007" y="94557"/>
                </a:lnTo>
                <a:lnTo>
                  <a:pt x="0" y="138239"/>
                </a:lnTo>
                <a:lnTo>
                  <a:pt x="9755" y="188681"/>
                </a:lnTo>
                <a:lnTo>
                  <a:pt x="36131" y="230717"/>
                </a:lnTo>
                <a:lnTo>
                  <a:pt x="74795" y="260804"/>
                </a:lnTo>
                <a:lnTo>
                  <a:pt x="121411" y="275399"/>
                </a:lnTo>
                <a:lnTo>
                  <a:pt x="121411" y="648360"/>
                </a:lnTo>
                <a:lnTo>
                  <a:pt x="128143" y="655205"/>
                </a:lnTo>
                <a:lnTo>
                  <a:pt x="145542" y="655205"/>
                </a:lnTo>
                <a:lnTo>
                  <a:pt x="152019" y="648360"/>
                </a:lnTo>
                <a:lnTo>
                  <a:pt x="152019" y="275043"/>
                </a:lnTo>
                <a:lnTo>
                  <a:pt x="198663" y="260247"/>
                </a:lnTo>
                <a:lnTo>
                  <a:pt x="237140" y="230130"/>
                </a:lnTo>
                <a:lnTo>
                  <a:pt x="263282" y="188268"/>
                </a:lnTo>
                <a:lnTo>
                  <a:pt x="272923" y="138239"/>
                </a:lnTo>
                <a:lnTo>
                  <a:pt x="265957" y="94557"/>
                </a:lnTo>
                <a:lnTo>
                  <a:pt x="246580" y="56611"/>
                </a:lnTo>
                <a:lnTo>
                  <a:pt x="217071" y="26681"/>
                </a:lnTo>
                <a:lnTo>
                  <a:pt x="179711" y="7050"/>
                </a:lnTo>
                <a:lnTo>
                  <a:pt x="136778" y="0"/>
                </a:lnTo>
                <a:close/>
              </a:path>
            </a:pathLst>
          </a:custGeom>
          <a:solidFill>
            <a:srgbClr val="8CBC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 txBox="1"/>
          <p:nvPr/>
        </p:nvSpPr>
        <p:spPr>
          <a:xfrm>
            <a:off x="5385854" y="2213902"/>
            <a:ext cx="1839595" cy="3689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50">
                <a:solidFill>
                  <a:srgbClr val="FFFFFF"/>
                </a:solidFill>
                <a:latin typeface="Noto Sans"/>
                <a:cs typeface="Noto Sans"/>
              </a:rPr>
              <a:t>Santa</a:t>
            </a:r>
            <a:r>
              <a:rPr dirty="0" sz="2250" spc="-5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dirty="0" sz="2250" spc="-10">
                <a:solidFill>
                  <a:srgbClr val="FFFFFF"/>
                </a:solidFill>
                <a:latin typeface="Noto Sans"/>
                <a:cs typeface="Noto Sans"/>
              </a:rPr>
              <a:t>Mônica</a:t>
            </a:r>
            <a:endParaRPr sz="2250">
              <a:latin typeface="Noto Sans"/>
              <a:cs typeface="Noto Sans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5534901" y="3274822"/>
            <a:ext cx="1540510" cy="3689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50" spc="-10">
                <a:solidFill>
                  <a:srgbClr val="FFFFFF"/>
                </a:solidFill>
                <a:latin typeface="Noto Sans"/>
                <a:cs typeface="Noto Sans"/>
              </a:rPr>
              <a:t>Umuarama</a:t>
            </a:r>
            <a:endParaRPr sz="2250">
              <a:latin typeface="Noto Sans"/>
              <a:cs typeface="Noto Sans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5249062" y="4400537"/>
            <a:ext cx="2110740" cy="3689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50">
                <a:solidFill>
                  <a:srgbClr val="FFFFFF"/>
                </a:solidFill>
                <a:latin typeface="Noto Sans"/>
                <a:cs typeface="Noto Sans"/>
              </a:rPr>
              <a:t>Educação </a:t>
            </a:r>
            <a:r>
              <a:rPr dirty="0" sz="2250" spc="-10">
                <a:solidFill>
                  <a:srgbClr val="FFFFFF"/>
                </a:solidFill>
                <a:latin typeface="Noto Sans"/>
                <a:cs typeface="Noto Sans"/>
              </a:rPr>
              <a:t>Física</a:t>
            </a:r>
            <a:endParaRPr sz="2250">
              <a:latin typeface="Noto Sans"/>
              <a:cs typeface="Noto Sans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5889142" y="5578462"/>
            <a:ext cx="833119" cy="3689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50" spc="-10">
                <a:solidFill>
                  <a:srgbClr val="FFFFFF"/>
                </a:solidFill>
                <a:latin typeface="Noto Sans"/>
                <a:cs typeface="Noto Sans"/>
              </a:rPr>
              <a:t>Glória</a:t>
            </a:r>
            <a:endParaRPr sz="2250">
              <a:latin typeface="Noto Sans"/>
              <a:cs typeface="Noto Sans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5287376" y="6756387"/>
            <a:ext cx="2109470" cy="3689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50">
                <a:solidFill>
                  <a:srgbClr val="FFFFFF"/>
                </a:solidFill>
                <a:latin typeface="Noto Sans"/>
                <a:cs typeface="Noto Sans"/>
              </a:rPr>
              <a:t>Monte</a:t>
            </a:r>
            <a:r>
              <a:rPr dirty="0" sz="2250" spc="-3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dirty="0" sz="2250" spc="-10">
                <a:solidFill>
                  <a:srgbClr val="FFFFFF"/>
                </a:solidFill>
                <a:latin typeface="Noto Sans"/>
                <a:cs typeface="Noto Sans"/>
              </a:rPr>
              <a:t>Carmelo</a:t>
            </a:r>
            <a:endParaRPr sz="2250">
              <a:latin typeface="Noto Sans"/>
              <a:cs typeface="Noto Sans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5308623" y="7884985"/>
            <a:ext cx="2066289" cy="3689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50">
                <a:solidFill>
                  <a:srgbClr val="FFFFFF"/>
                </a:solidFill>
                <a:latin typeface="Noto Sans"/>
                <a:cs typeface="Noto Sans"/>
              </a:rPr>
              <a:t>Patos</a:t>
            </a:r>
            <a:r>
              <a:rPr dirty="0" sz="2250" spc="-35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dirty="0" sz="2250">
                <a:solidFill>
                  <a:srgbClr val="FFFFFF"/>
                </a:solidFill>
                <a:latin typeface="Noto Sans"/>
                <a:cs typeface="Noto Sans"/>
              </a:rPr>
              <a:t>de</a:t>
            </a:r>
            <a:r>
              <a:rPr dirty="0" sz="2250" spc="-3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dirty="0" sz="2250" spc="-10">
                <a:solidFill>
                  <a:srgbClr val="FFFFFF"/>
                </a:solidFill>
                <a:latin typeface="Noto Sans"/>
                <a:cs typeface="Noto Sans"/>
              </a:rPr>
              <a:t>Minas</a:t>
            </a:r>
            <a:endParaRPr sz="2250">
              <a:latin typeface="Noto Sans"/>
              <a:cs typeface="Noto Sans"/>
            </a:endParaRPr>
          </a:p>
        </p:txBody>
      </p:sp>
      <p:sp>
        <p:nvSpPr>
          <p:cNvPr id="34" name="object 34" descr=""/>
          <p:cNvSpPr txBox="1"/>
          <p:nvPr/>
        </p:nvSpPr>
        <p:spPr>
          <a:xfrm>
            <a:off x="5900100" y="8942298"/>
            <a:ext cx="886460" cy="3689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50" spc="-10">
                <a:solidFill>
                  <a:srgbClr val="FFFFFF"/>
                </a:solidFill>
                <a:latin typeface="Noto Sans"/>
                <a:cs typeface="Noto Sans"/>
              </a:rPr>
              <a:t>Pontal</a:t>
            </a:r>
            <a:endParaRPr sz="2250">
              <a:latin typeface="Noto Sans"/>
              <a:cs typeface="Noto Sans"/>
            </a:endParaRPr>
          </a:p>
        </p:txBody>
      </p: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3282734" y="281419"/>
            <a:ext cx="5654040" cy="8483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11500" algn="l"/>
              </a:tabLst>
            </a:pPr>
            <a:r>
              <a:rPr dirty="0" sz="5400" spc="-10"/>
              <a:t>Nuestros</a:t>
            </a:r>
            <a:r>
              <a:rPr dirty="0" sz="5400"/>
              <a:t>	</a:t>
            </a:r>
            <a:r>
              <a:rPr dirty="0" sz="5400" spc="-10"/>
              <a:t>campus</a:t>
            </a:r>
            <a:endParaRPr sz="5400"/>
          </a:p>
        </p:txBody>
      </p:sp>
      <p:sp>
        <p:nvSpPr>
          <p:cNvPr id="36" name="object 36" descr=""/>
          <p:cNvSpPr txBox="1"/>
          <p:nvPr/>
        </p:nvSpPr>
        <p:spPr>
          <a:xfrm>
            <a:off x="13120878" y="4476358"/>
            <a:ext cx="3712845" cy="17938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7200"/>
              </a:lnSpc>
              <a:spcBef>
                <a:spcPts val="95"/>
              </a:spcBef>
            </a:pPr>
            <a:r>
              <a:rPr dirty="0" sz="4950" spc="-10" b="1">
                <a:solidFill>
                  <a:srgbClr val="363372"/>
                </a:solidFill>
                <a:latin typeface="Noto Sans"/>
                <a:cs typeface="Noto Sans"/>
              </a:rPr>
              <a:t>UBERLÂNDI </a:t>
            </a:r>
            <a:r>
              <a:rPr dirty="0" sz="4950" spc="-50" b="1">
                <a:solidFill>
                  <a:srgbClr val="363372"/>
                </a:solidFill>
                <a:latin typeface="Noto Sans"/>
                <a:cs typeface="Noto Sans"/>
              </a:rPr>
              <a:t>A</a:t>
            </a:r>
            <a:endParaRPr sz="4950">
              <a:latin typeface="Noto Sans"/>
              <a:cs typeface="Noto Sans"/>
            </a:endParaRPr>
          </a:p>
        </p:txBody>
      </p:sp>
      <p:sp>
        <p:nvSpPr>
          <p:cNvPr id="37" name="object 37" descr=""/>
          <p:cNvSpPr txBox="1"/>
          <p:nvPr/>
        </p:nvSpPr>
        <p:spPr>
          <a:xfrm>
            <a:off x="3740658" y="2064499"/>
            <a:ext cx="369570" cy="75304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5880">
              <a:lnSpc>
                <a:spcPct val="100000"/>
              </a:lnSpc>
              <a:spcBef>
                <a:spcPts val="100"/>
              </a:spcBef>
            </a:pPr>
            <a:r>
              <a:rPr dirty="0" sz="4000" spc="-50">
                <a:solidFill>
                  <a:srgbClr val="FFFFFF"/>
                </a:solidFill>
                <a:latin typeface="Noto Sans"/>
                <a:cs typeface="Noto Sans"/>
              </a:rPr>
              <a:t>1</a:t>
            </a:r>
            <a:endParaRPr sz="4000">
              <a:latin typeface="Noto Sans"/>
              <a:cs typeface="Noto Sans"/>
            </a:endParaRPr>
          </a:p>
          <a:p>
            <a:pPr marL="17780">
              <a:lnSpc>
                <a:spcPct val="100000"/>
              </a:lnSpc>
              <a:spcBef>
                <a:spcPts val="4295"/>
              </a:spcBef>
            </a:pPr>
            <a:r>
              <a:rPr dirty="0" sz="4000" spc="-50">
                <a:solidFill>
                  <a:srgbClr val="FFFFFF"/>
                </a:solidFill>
                <a:latin typeface="Noto Sans"/>
                <a:cs typeface="Noto Sans"/>
              </a:rPr>
              <a:t>2</a:t>
            </a:r>
            <a:endParaRPr sz="4000">
              <a:latin typeface="Noto Sans"/>
              <a:cs typeface="Noto Sans"/>
            </a:endParaRPr>
          </a:p>
          <a:p>
            <a:pPr marL="22860">
              <a:lnSpc>
                <a:spcPct val="100000"/>
              </a:lnSpc>
              <a:spcBef>
                <a:spcPts val="4305"/>
              </a:spcBef>
            </a:pPr>
            <a:r>
              <a:rPr dirty="0" sz="4000" spc="-50">
                <a:solidFill>
                  <a:srgbClr val="FFFFFF"/>
                </a:solidFill>
                <a:latin typeface="Noto Sans"/>
                <a:cs typeface="Noto Sans"/>
              </a:rPr>
              <a:t>3</a:t>
            </a:r>
            <a:endParaRPr sz="4000">
              <a:latin typeface="Noto Sans"/>
              <a:cs typeface="Noto Sans"/>
            </a:endParaRPr>
          </a:p>
          <a:p>
            <a:pPr marL="12700">
              <a:lnSpc>
                <a:spcPct val="100000"/>
              </a:lnSpc>
              <a:spcBef>
                <a:spcPts val="4300"/>
              </a:spcBef>
            </a:pPr>
            <a:r>
              <a:rPr dirty="0" sz="4000" spc="-50">
                <a:solidFill>
                  <a:srgbClr val="FFFFFF"/>
                </a:solidFill>
                <a:latin typeface="Noto Sans"/>
                <a:cs typeface="Noto Sans"/>
              </a:rPr>
              <a:t>4</a:t>
            </a:r>
            <a:endParaRPr sz="4000">
              <a:latin typeface="Noto Sans"/>
              <a:cs typeface="Noto Sans"/>
            </a:endParaRPr>
          </a:p>
          <a:p>
            <a:pPr marL="36195">
              <a:lnSpc>
                <a:spcPct val="100000"/>
              </a:lnSpc>
              <a:spcBef>
                <a:spcPts val="4300"/>
              </a:spcBef>
            </a:pPr>
            <a:r>
              <a:rPr dirty="0" sz="4000" spc="-50">
                <a:solidFill>
                  <a:srgbClr val="FFFFFF"/>
                </a:solidFill>
                <a:latin typeface="Noto Sans"/>
                <a:cs typeface="Noto Sans"/>
              </a:rPr>
              <a:t>5</a:t>
            </a:r>
            <a:endParaRPr sz="4000">
              <a:latin typeface="Noto Sans"/>
              <a:cs typeface="Noto Sans"/>
            </a:endParaRPr>
          </a:p>
          <a:p>
            <a:pPr marL="60325">
              <a:lnSpc>
                <a:spcPct val="100000"/>
              </a:lnSpc>
              <a:spcBef>
                <a:spcPts val="4225"/>
              </a:spcBef>
            </a:pPr>
            <a:r>
              <a:rPr dirty="0" sz="4000" spc="-50">
                <a:solidFill>
                  <a:srgbClr val="FFFFFF"/>
                </a:solidFill>
                <a:latin typeface="Noto Sans"/>
                <a:cs typeface="Noto Sans"/>
              </a:rPr>
              <a:t>6</a:t>
            </a:r>
            <a:endParaRPr sz="4000">
              <a:latin typeface="Noto Sans"/>
              <a:cs typeface="Noto Sans"/>
            </a:endParaRPr>
          </a:p>
          <a:p>
            <a:pPr marL="65405">
              <a:lnSpc>
                <a:spcPct val="100000"/>
              </a:lnSpc>
              <a:spcBef>
                <a:spcPts val="4065"/>
              </a:spcBef>
            </a:pPr>
            <a:r>
              <a:rPr dirty="0" sz="4000" spc="-50">
                <a:solidFill>
                  <a:srgbClr val="FFFFFF"/>
                </a:solidFill>
                <a:latin typeface="Noto Sans"/>
                <a:cs typeface="Noto Sans"/>
              </a:rPr>
              <a:t>7</a:t>
            </a:r>
            <a:endParaRPr sz="4000">
              <a:latin typeface="Noto Sans"/>
              <a:cs typeface="Noto Sa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63658" y="530897"/>
            <a:ext cx="14261465" cy="894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610610" algn="l"/>
                <a:tab pos="6516370" algn="l"/>
                <a:tab pos="7558405" algn="l"/>
                <a:tab pos="10727690" algn="l"/>
              </a:tabLst>
            </a:pPr>
            <a:r>
              <a:rPr dirty="0" sz="5700" spc="-10"/>
              <a:t>¡Descubra</a:t>
            </a:r>
            <a:r>
              <a:rPr dirty="0" sz="5700"/>
              <a:t>	</a:t>
            </a:r>
            <a:r>
              <a:rPr dirty="0" sz="5700" spc="-10"/>
              <a:t>algunos</a:t>
            </a:r>
            <a:r>
              <a:rPr dirty="0" sz="5700"/>
              <a:t>	</a:t>
            </a:r>
            <a:r>
              <a:rPr dirty="0" sz="5700" spc="-35"/>
              <a:t>de</a:t>
            </a:r>
            <a:r>
              <a:rPr dirty="0" sz="5700"/>
              <a:t>	</a:t>
            </a:r>
            <a:r>
              <a:rPr dirty="0" sz="5700" spc="-10"/>
              <a:t>nuestros</a:t>
            </a:r>
            <a:r>
              <a:rPr dirty="0" sz="5700"/>
              <a:t>	</a:t>
            </a:r>
            <a:r>
              <a:rPr dirty="0" sz="5700" spc="-25"/>
              <a:t>proyectos!</a:t>
            </a:r>
            <a:endParaRPr sz="5700"/>
          </a:p>
        </p:txBody>
      </p:sp>
      <p:sp>
        <p:nvSpPr>
          <p:cNvPr id="3" name="object 3" descr=""/>
          <p:cNvSpPr txBox="1"/>
          <p:nvPr/>
        </p:nvSpPr>
        <p:spPr>
          <a:xfrm>
            <a:off x="6073457" y="6123863"/>
            <a:ext cx="4130040" cy="30397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Noto Sans"/>
                <a:cs typeface="Noto Sans"/>
              </a:rPr>
              <a:t>Ganador</a:t>
            </a:r>
            <a:r>
              <a:rPr dirty="0" sz="1800" spc="110">
                <a:latin typeface="Noto Sans"/>
                <a:cs typeface="Noto Sans"/>
              </a:rPr>
              <a:t>  </a:t>
            </a:r>
            <a:r>
              <a:rPr dirty="0" sz="1800">
                <a:latin typeface="Noto Sans"/>
                <a:cs typeface="Noto Sans"/>
              </a:rPr>
              <a:t>mundial</a:t>
            </a:r>
            <a:r>
              <a:rPr dirty="0" sz="1800" spc="110">
                <a:latin typeface="Noto Sans"/>
                <a:cs typeface="Noto Sans"/>
              </a:rPr>
              <a:t>  </a:t>
            </a:r>
            <a:r>
              <a:rPr dirty="0" sz="1800">
                <a:latin typeface="Noto Sans"/>
                <a:cs typeface="Noto Sans"/>
              </a:rPr>
              <a:t>del</a:t>
            </a:r>
            <a:r>
              <a:rPr dirty="0" sz="1800" spc="110">
                <a:latin typeface="Noto Sans"/>
                <a:cs typeface="Noto Sans"/>
              </a:rPr>
              <a:t>  </a:t>
            </a:r>
            <a:r>
              <a:rPr dirty="0" sz="1800">
                <a:latin typeface="Noto Sans"/>
                <a:cs typeface="Noto Sans"/>
              </a:rPr>
              <a:t>premio</a:t>
            </a:r>
            <a:r>
              <a:rPr dirty="0" sz="1800" spc="110">
                <a:latin typeface="Noto Sans"/>
                <a:cs typeface="Noto Sans"/>
              </a:rPr>
              <a:t>  </a:t>
            </a:r>
            <a:r>
              <a:rPr dirty="0" sz="1800" spc="-10">
                <a:latin typeface="Noto Sans"/>
                <a:cs typeface="Noto Sans"/>
              </a:rPr>
              <a:t>"Best </a:t>
            </a:r>
            <a:r>
              <a:rPr dirty="0" sz="1800">
                <a:latin typeface="Noto Sans"/>
                <a:cs typeface="Noto Sans"/>
              </a:rPr>
              <a:t>Use</a:t>
            </a:r>
            <a:r>
              <a:rPr dirty="0" sz="1800" spc="35">
                <a:latin typeface="Noto Sans"/>
                <a:cs typeface="Noto Sans"/>
              </a:rPr>
              <a:t>  </a:t>
            </a:r>
            <a:r>
              <a:rPr dirty="0" sz="1800">
                <a:latin typeface="Noto Sans"/>
                <a:cs typeface="Noto Sans"/>
              </a:rPr>
              <a:t>of</a:t>
            </a:r>
            <a:r>
              <a:rPr dirty="0" sz="1800" spc="35">
                <a:latin typeface="Noto Sans"/>
                <a:cs typeface="Noto Sans"/>
              </a:rPr>
              <a:t>  </a:t>
            </a:r>
            <a:r>
              <a:rPr dirty="0" sz="1800">
                <a:latin typeface="Noto Sans"/>
                <a:cs typeface="Noto Sans"/>
              </a:rPr>
              <a:t>Technology"</a:t>
            </a:r>
            <a:r>
              <a:rPr dirty="0" sz="1800" spc="35">
                <a:latin typeface="Noto Sans"/>
                <a:cs typeface="Noto Sans"/>
              </a:rPr>
              <a:t>  </a:t>
            </a:r>
            <a:r>
              <a:rPr dirty="0" sz="1800">
                <a:latin typeface="Noto Sans"/>
                <a:cs typeface="Noto Sans"/>
              </a:rPr>
              <a:t>en</a:t>
            </a:r>
            <a:r>
              <a:rPr dirty="0" sz="1800" spc="35">
                <a:latin typeface="Noto Sans"/>
                <a:cs typeface="Noto Sans"/>
              </a:rPr>
              <a:t>  </a:t>
            </a:r>
            <a:r>
              <a:rPr dirty="0" sz="1800">
                <a:latin typeface="Noto Sans"/>
                <a:cs typeface="Noto Sans"/>
              </a:rPr>
              <a:t>NASA</a:t>
            </a:r>
            <a:r>
              <a:rPr dirty="0" sz="1800" spc="35">
                <a:latin typeface="Noto Sans"/>
                <a:cs typeface="Noto Sans"/>
              </a:rPr>
              <a:t>  </a:t>
            </a:r>
            <a:r>
              <a:rPr dirty="0" sz="1800" spc="-10">
                <a:latin typeface="Noto Sans"/>
                <a:cs typeface="Noto Sans"/>
              </a:rPr>
              <a:t>Space </a:t>
            </a:r>
            <a:r>
              <a:rPr dirty="0" sz="1800">
                <a:latin typeface="Noto Sans"/>
                <a:cs typeface="Noto Sans"/>
              </a:rPr>
              <a:t>Apps</a:t>
            </a:r>
            <a:r>
              <a:rPr dirty="0" sz="1800" spc="270">
                <a:latin typeface="Noto Sans"/>
                <a:cs typeface="Noto Sans"/>
              </a:rPr>
              <a:t> </a:t>
            </a:r>
            <a:r>
              <a:rPr dirty="0" sz="1800">
                <a:latin typeface="Noto Sans"/>
                <a:cs typeface="Noto Sans"/>
              </a:rPr>
              <a:t>Challenge,</a:t>
            </a:r>
            <a:r>
              <a:rPr dirty="0" sz="1800" spc="270">
                <a:latin typeface="Noto Sans"/>
                <a:cs typeface="Noto Sans"/>
              </a:rPr>
              <a:t> </a:t>
            </a:r>
            <a:r>
              <a:rPr dirty="0" sz="1800">
                <a:latin typeface="Noto Sans"/>
                <a:cs typeface="Noto Sans"/>
              </a:rPr>
              <a:t>a</a:t>
            </a:r>
            <a:r>
              <a:rPr dirty="0" sz="1800" spc="285">
                <a:latin typeface="Noto Sans"/>
                <a:cs typeface="Noto Sans"/>
              </a:rPr>
              <a:t> </a:t>
            </a:r>
            <a:r>
              <a:rPr dirty="0" sz="1800" b="1">
                <a:latin typeface="Noto Sans"/>
                <a:cs typeface="Noto Sans"/>
              </a:rPr>
              <a:t>42</a:t>
            </a:r>
            <a:r>
              <a:rPr dirty="0" sz="1800" spc="270" b="1">
                <a:latin typeface="Noto Sans"/>
                <a:cs typeface="Noto Sans"/>
              </a:rPr>
              <a:t> </a:t>
            </a:r>
            <a:r>
              <a:rPr dirty="0" sz="1800" b="1">
                <a:latin typeface="Noto Sans"/>
                <a:cs typeface="Noto Sans"/>
              </a:rPr>
              <a:t>Quake</a:t>
            </a:r>
            <a:r>
              <a:rPr dirty="0" sz="1800" spc="270" b="1">
                <a:latin typeface="Noto Sans"/>
                <a:cs typeface="Noto Sans"/>
              </a:rPr>
              <a:t> </a:t>
            </a:r>
            <a:r>
              <a:rPr dirty="0" sz="1800" spc="-10" b="1">
                <a:latin typeface="Noto Sans"/>
                <a:cs typeface="Noto Sans"/>
              </a:rPr>
              <a:t>Heroes </a:t>
            </a:r>
            <a:r>
              <a:rPr dirty="0" sz="1800">
                <a:latin typeface="Noto Sans"/>
                <a:cs typeface="Noto Sans"/>
              </a:rPr>
              <a:t>tiene</a:t>
            </a:r>
            <a:r>
              <a:rPr dirty="0" sz="1800" spc="325">
                <a:latin typeface="Noto Sans"/>
                <a:cs typeface="Noto Sans"/>
              </a:rPr>
              <a:t>  </a:t>
            </a:r>
            <a:r>
              <a:rPr dirty="0" sz="1800">
                <a:latin typeface="Noto Sans"/>
                <a:cs typeface="Noto Sans"/>
              </a:rPr>
              <a:t>como</a:t>
            </a:r>
            <a:r>
              <a:rPr dirty="0" sz="1800" spc="325">
                <a:latin typeface="Noto Sans"/>
                <a:cs typeface="Noto Sans"/>
              </a:rPr>
              <a:t>  </a:t>
            </a:r>
            <a:r>
              <a:rPr dirty="0" sz="1800">
                <a:latin typeface="Noto Sans"/>
                <a:cs typeface="Noto Sans"/>
              </a:rPr>
              <a:t>objetivo</a:t>
            </a:r>
            <a:r>
              <a:rPr dirty="0" sz="1800" spc="320">
                <a:latin typeface="Noto Sans"/>
                <a:cs typeface="Noto Sans"/>
              </a:rPr>
              <a:t>  </a:t>
            </a:r>
            <a:r>
              <a:rPr dirty="0" sz="1800">
                <a:latin typeface="Noto Sans"/>
                <a:cs typeface="Noto Sans"/>
              </a:rPr>
              <a:t>detectar</a:t>
            </a:r>
            <a:r>
              <a:rPr dirty="0" sz="1800" spc="325">
                <a:latin typeface="Noto Sans"/>
                <a:cs typeface="Noto Sans"/>
              </a:rPr>
              <a:t>  </a:t>
            </a:r>
            <a:r>
              <a:rPr dirty="0" sz="1800" spc="-25">
                <a:latin typeface="Noto Sans"/>
                <a:cs typeface="Noto Sans"/>
              </a:rPr>
              <a:t>con </a:t>
            </a:r>
            <a:r>
              <a:rPr dirty="0" sz="1800">
                <a:latin typeface="Noto Sans"/>
                <a:cs typeface="Noto Sans"/>
              </a:rPr>
              <a:t>precisión</a:t>
            </a:r>
            <a:r>
              <a:rPr dirty="0" sz="1800" spc="60">
                <a:latin typeface="Noto Sans"/>
                <a:cs typeface="Noto Sans"/>
              </a:rPr>
              <a:t> </a:t>
            </a:r>
            <a:r>
              <a:rPr dirty="0" sz="1800">
                <a:latin typeface="Noto Sans"/>
                <a:cs typeface="Noto Sans"/>
              </a:rPr>
              <a:t>el</a:t>
            </a:r>
            <a:r>
              <a:rPr dirty="0" sz="1800" spc="65">
                <a:latin typeface="Noto Sans"/>
                <a:cs typeface="Noto Sans"/>
              </a:rPr>
              <a:t> </a:t>
            </a:r>
            <a:r>
              <a:rPr dirty="0" sz="1800">
                <a:latin typeface="Noto Sans"/>
                <a:cs typeface="Noto Sans"/>
              </a:rPr>
              <a:t>inicio</a:t>
            </a:r>
            <a:r>
              <a:rPr dirty="0" sz="1800" spc="60">
                <a:latin typeface="Noto Sans"/>
                <a:cs typeface="Noto Sans"/>
              </a:rPr>
              <a:t> </a:t>
            </a:r>
            <a:r>
              <a:rPr dirty="0" sz="1800">
                <a:latin typeface="Noto Sans"/>
                <a:cs typeface="Noto Sans"/>
              </a:rPr>
              <a:t>de</a:t>
            </a:r>
            <a:r>
              <a:rPr dirty="0" sz="1800" spc="55">
                <a:latin typeface="Noto Sans"/>
                <a:cs typeface="Noto Sans"/>
              </a:rPr>
              <a:t> </a:t>
            </a:r>
            <a:r>
              <a:rPr dirty="0" sz="1800">
                <a:latin typeface="Noto Sans"/>
                <a:cs typeface="Noto Sans"/>
              </a:rPr>
              <a:t>eventos</a:t>
            </a:r>
            <a:r>
              <a:rPr dirty="0" sz="1800" spc="60">
                <a:latin typeface="Noto Sans"/>
                <a:cs typeface="Noto Sans"/>
              </a:rPr>
              <a:t> </a:t>
            </a:r>
            <a:r>
              <a:rPr dirty="0" sz="1800" spc="-10">
                <a:latin typeface="Noto Sans"/>
                <a:cs typeface="Noto Sans"/>
              </a:rPr>
              <a:t>sísmicos </a:t>
            </a:r>
            <a:r>
              <a:rPr dirty="0" sz="1800">
                <a:latin typeface="Noto Sans"/>
                <a:cs typeface="Noto Sans"/>
              </a:rPr>
              <a:t>en</a:t>
            </a:r>
            <a:r>
              <a:rPr dirty="0" sz="1800" spc="-10">
                <a:latin typeface="Noto Sans"/>
                <a:cs typeface="Noto Sans"/>
              </a:rPr>
              <a:t> </a:t>
            </a:r>
            <a:r>
              <a:rPr dirty="0" sz="1800">
                <a:latin typeface="Noto Sans"/>
                <a:cs typeface="Noto Sans"/>
              </a:rPr>
              <a:t>Marte</a:t>
            </a:r>
            <a:r>
              <a:rPr dirty="0" sz="1800" spc="-5">
                <a:latin typeface="Noto Sans"/>
                <a:cs typeface="Noto Sans"/>
              </a:rPr>
              <a:t> </a:t>
            </a:r>
            <a:r>
              <a:rPr dirty="0" sz="1800">
                <a:latin typeface="Noto Sans"/>
                <a:cs typeface="Noto Sans"/>
              </a:rPr>
              <a:t>y</a:t>
            </a:r>
            <a:r>
              <a:rPr dirty="0" sz="1800" spc="-10">
                <a:latin typeface="Noto Sans"/>
                <a:cs typeface="Noto Sans"/>
              </a:rPr>
              <a:t> </a:t>
            </a:r>
            <a:r>
              <a:rPr dirty="0" sz="1800">
                <a:latin typeface="Noto Sans"/>
                <a:cs typeface="Noto Sans"/>
              </a:rPr>
              <a:t>la</a:t>
            </a:r>
            <a:r>
              <a:rPr dirty="0" sz="1800" spc="-5">
                <a:latin typeface="Noto Sans"/>
                <a:cs typeface="Noto Sans"/>
              </a:rPr>
              <a:t> </a:t>
            </a:r>
            <a:r>
              <a:rPr dirty="0" sz="1800">
                <a:latin typeface="Noto Sans"/>
                <a:cs typeface="Noto Sans"/>
              </a:rPr>
              <a:t>Luna</a:t>
            </a:r>
            <a:r>
              <a:rPr dirty="0" sz="1800" spc="-10">
                <a:latin typeface="Noto Sans"/>
                <a:cs typeface="Noto Sans"/>
              </a:rPr>
              <a:t> </a:t>
            </a:r>
            <a:r>
              <a:rPr dirty="0" sz="1800">
                <a:latin typeface="Noto Sans"/>
                <a:cs typeface="Noto Sans"/>
              </a:rPr>
              <a:t>utilizando</a:t>
            </a:r>
            <a:r>
              <a:rPr dirty="0" sz="1800" spc="-5">
                <a:latin typeface="Noto Sans"/>
                <a:cs typeface="Noto Sans"/>
              </a:rPr>
              <a:t> </a:t>
            </a:r>
            <a:r>
              <a:rPr dirty="0" sz="1800">
                <a:latin typeface="Noto Sans"/>
                <a:cs typeface="Noto Sans"/>
              </a:rPr>
              <a:t>datos</a:t>
            </a:r>
            <a:r>
              <a:rPr dirty="0" sz="1800" spc="-10">
                <a:latin typeface="Noto Sans"/>
                <a:cs typeface="Noto Sans"/>
              </a:rPr>
              <a:t> </a:t>
            </a:r>
            <a:r>
              <a:rPr dirty="0" sz="1800" spc="-25">
                <a:latin typeface="Noto Sans"/>
                <a:cs typeface="Noto Sans"/>
              </a:rPr>
              <a:t>de </a:t>
            </a:r>
            <a:r>
              <a:rPr dirty="0" sz="1800">
                <a:latin typeface="Noto Sans"/>
                <a:cs typeface="Noto Sans"/>
              </a:rPr>
              <a:t>velocidad</a:t>
            </a:r>
            <a:r>
              <a:rPr dirty="0" sz="1800" spc="50">
                <a:latin typeface="Noto Sans"/>
                <a:cs typeface="Noto Sans"/>
              </a:rPr>
              <a:t>  </a:t>
            </a:r>
            <a:r>
              <a:rPr dirty="0" sz="1800">
                <a:latin typeface="Noto Sans"/>
                <a:cs typeface="Noto Sans"/>
              </a:rPr>
              <a:t>del</a:t>
            </a:r>
            <a:r>
              <a:rPr dirty="0" sz="1800" spc="55">
                <a:latin typeface="Noto Sans"/>
                <a:cs typeface="Noto Sans"/>
              </a:rPr>
              <a:t>  </a:t>
            </a:r>
            <a:r>
              <a:rPr dirty="0" sz="1800">
                <a:latin typeface="Noto Sans"/>
                <a:cs typeface="Noto Sans"/>
              </a:rPr>
              <a:t>suelo.</a:t>
            </a:r>
            <a:r>
              <a:rPr dirty="0" sz="1800" spc="55">
                <a:latin typeface="Noto Sans"/>
                <a:cs typeface="Noto Sans"/>
              </a:rPr>
              <a:t>  </a:t>
            </a:r>
            <a:r>
              <a:rPr dirty="0" sz="1800">
                <a:latin typeface="Noto Sans"/>
                <a:cs typeface="Noto Sans"/>
              </a:rPr>
              <a:t>Utiliza</a:t>
            </a:r>
            <a:r>
              <a:rPr dirty="0" sz="1800" spc="55">
                <a:latin typeface="Noto Sans"/>
                <a:cs typeface="Noto Sans"/>
              </a:rPr>
              <a:t>  </a:t>
            </a:r>
            <a:r>
              <a:rPr dirty="0" sz="1800">
                <a:latin typeface="Noto Sans"/>
                <a:cs typeface="Noto Sans"/>
              </a:rPr>
              <a:t>una</a:t>
            </a:r>
            <a:r>
              <a:rPr dirty="0" sz="1800" spc="50">
                <a:latin typeface="Noto Sans"/>
                <a:cs typeface="Noto Sans"/>
              </a:rPr>
              <a:t>  </a:t>
            </a:r>
            <a:r>
              <a:rPr dirty="0" sz="1800" spc="-25">
                <a:latin typeface="Noto Sans"/>
                <a:cs typeface="Noto Sans"/>
              </a:rPr>
              <a:t>red </a:t>
            </a:r>
            <a:r>
              <a:rPr dirty="0" sz="1800">
                <a:latin typeface="Noto Sans"/>
                <a:cs typeface="Noto Sans"/>
              </a:rPr>
              <a:t>neuronal</a:t>
            </a:r>
            <a:r>
              <a:rPr dirty="0" sz="1800" spc="320">
                <a:latin typeface="Noto Sans"/>
                <a:cs typeface="Noto Sans"/>
              </a:rPr>
              <a:t> </a:t>
            </a:r>
            <a:r>
              <a:rPr dirty="0" sz="1800">
                <a:latin typeface="Noto Sans"/>
                <a:cs typeface="Noto Sans"/>
              </a:rPr>
              <a:t>profunda</a:t>
            </a:r>
            <a:r>
              <a:rPr dirty="0" sz="1800" spc="325">
                <a:latin typeface="Noto Sans"/>
                <a:cs typeface="Noto Sans"/>
              </a:rPr>
              <a:t> </a:t>
            </a:r>
            <a:r>
              <a:rPr dirty="0" sz="1800">
                <a:latin typeface="Noto Sans"/>
                <a:cs typeface="Noto Sans"/>
              </a:rPr>
              <a:t>(DNN)</a:t>
            </a:r>
            <a:r>
              <a:rPr dirty="0" sz="1800" spc="320">
                <a:latin typeface="Noto Sans"/>
                <a:cs typeface="Noto Sans"/>
              </a:rPr>
              <a:t> </a:t>
            </a:r>
            <a:r>
              <a:rPr dirty="0" sz="1800">
                <a:latin typeface="Noto Sans"/>
                <a:cs typeface="Noto Sans"/>
              </a:rPr>
              <a:t>basada</a:t>
            </a:r>
            <a:r>
              <a:rPr dirty="0" sz="1800" spc="325">
                <a:latin typeface="Noto Sans"/>
                <a:cs typeface="Noto Sans"/>
              </a:rPr>
              <a:t> </a:t>
            </a:r>
            <a:r>
              <a:rPr dirty="0" sz="1800" spc="-25">
                <a:latin typeface="Noto Sans"/>
                <a:cs typeface="Noto Sans"/>
              </a:rPr>
              <a:t>en </a:t>
            </a:r>
            <a:r>
              <a:rPr dirty="0" sz="1800">
                <a:latin typeface="Noto Sans"/>
                <a:cs typeface="Noto Sans"/>
              </a:rPr>
              <a:t>la</a:t>
            </a:r>
            <a:r>
              <a:rPr dirty="0" sz="1800" spc="385">
                <a:latin typeface="Noto Sans"/>
                <a:cs typeface="Noto Sans"/>
              </a:rPr>
              <a:t>   </a:t>
            </a:r>
            <a:r>
              <a:rPr dirty="0" sz="1800">
                <a:latin typeface="Noto Sans"/>
                <a:cs typeface="Noto Sans"/>
              </a:rPr>
              <a:t>arquitectura</a:t>
            </a:r>
            <a:r>
              <a:rPr dirty="0" sz="1800" spc="385">
                <a:latin typeface="Noto Sans"/>
                <a:cs typeface="Noto Sans"/>
              </a:rPr>
              <a:t>   </a:t>
            </a:r>
            <a:r>
              <a:rPr dirty="0" sz="1800">
                <a:latin typeface="Noto Sans"/>
                <a:cs typeface="Noto Sans"/>
              </a:rPr>
              <a:t>UNet,</a:t>
            </a:r>
            <a:r>
              <a:rPr dirty="0" sz="1800" spc="385">
                <a:latin typeface="Noto Sans"/>
                <a:cs typeface="Noto Sans"/>
              </a:rPr>
              <a:t>   </a:t>
            </a:r>
            <a:r>
              <a:rPr dirty="0" sz="1800" spc="-10">
                <a:latin typeface="Noto Sans"/>
                <a:cs typeface="Noto Sans"/>
              </a:rPr>
              <a:t>diseñada </a:t>
            </a:r>
            <a:r>
              <a:rPr dirty="0" sz="1800">
                <a:latin typeface="Noto Sans"/>
                <a:cs typeface="Noto Sans"/>
              </a:rPr>
              <a:t>inicialmente</a:t>
            </a:r>
            <a:r>
              <a:rPr dirty="0" sz="1800" spc="409">
                <a:latin typeface="Noto Sans"/>
                <a:cs typeface="Noto Sans"/>
              </a:rPr>
              <a:t>    </a:t>
            </a:r>
            <a:r>
              <a:rPr dirty="0" sz="1800">
                <a:latin typeface="Noto Sans"/>
                <a:cs typeface="Noto Sans"/>
              </a:rPr>
              <a:t>para</a:t>
            </a:r>
            <a:r>
              <a:rPr dirty="0" sz="1800" spc="409">
                <a:latin typeface="Noto Sans"/>
                <a:cs typeface="Noto Sans"/>
              </a:rPr>
              <a:t>    </a:t>
            </a:r>
            <a:r>
              <a:rPr dirty="0" sz="1800">
                <a:latin typeface="Noto Sans"/>
                <a:cs typeface="Noto Sans"/>
              </a:rPr>
              <a:t>tareas</a:t>
            </a:r>
            <a:r>
              <a:rPr dirty="0" sz="1800" spc="409">
                <a:latin typeface="Noto Sans"/>
                <a:cs typeface="Noto Sans"/>
              </a:rPr>
              <a:t>    </a:t>
            </a:r>
            <a:r>
              <a:rPr dirty="0" sz="1800" spc="-25">
                <a:latin typeface="Noto Sans"/>
                <a:cs typeface="Noto Sans"/>
              </a:rPr>
              <a:t>de </a:t>
            </a:r>
            <a:r>
              <a:rPr dirty="0" sz="1800">
                <a:latin typeface="Noto Sans"/>
                <a:cs typeface="Noto Sans"/>
              </a:rPr>
              <a:t>segmentación</a:t>
            </a:r>
            <a:r>
              <a:rPr dirty="0" sz="1800" spc="-35">
                <a:latin typeface="Noto Sans"/>
                <a:cs typeface="Noto Sans"/>
              </a:rPr>
              <a:t> </a:t>
            </a:r>
            <a:r>
              <a:rPr dirty="0" sz="1800">
                <a:latin typeface="Noto Sans"/>
                <a:cs typeface="Noto Sans"/>
              </a:rPr>
              <a:t>de</a:t>
            </a:r>
            <a:r>
              <a:rPr dirty="0" sz="1800" spc="-30">
                <a:latin typeface="Noto Sans"/>
                <a:cs typeface="Noto Sans"/>
              </a:rPr>
              <a:t> </a:t>
            </a:r>
            <a:r>
              <a:rPr dirty="0" sz="1800" spc="-10">
                <a:latin typeface="Noto Sans"/>
                <a:cs typeface="Noto Sans"/>
              </a:rPr>
              <a:t>imágenes.</a:t>
            </a:r>
            <a:endParaRPr sz="1800">
              <a:latin typeface="Noto Sans"/>
              <a:cs typeface="Noto Sans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13585570" y="6682219"/>
            <a:ext cx="4073525" cy="13957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Noto Sans"/>
                <a:cs typeface="Noto Sans"/>
              </a:rPr>
              <a:t>Tucano</a:t>
            </a:r>
            <a:r>
              <a:rPr dirty="0" sz="1800" spc="95" b="1">
                <a:latin typeface="Noto Sans"/>
                <a:cs typeface="Noto Sans"/>
              </a:rPr>
              <a:t> </a:t>
            </a:r>
            <a:r>
              <a:rPr dirty="0" sz="1800" b="1">
                <a:latin typeface="Noto Sans"/>
                <a:cs typeface="Noto Sans"/>
              </a:rPr>
              <a:t>Aerodesign</a:t>
            </a:r>
            <a:r>
              <a:rPr dirty="0" sz="1800" spc="110" b="1">
                <a:latin typeface="Noto Sans"/>
                <a:cs typeface="Noto Sans"/>
              </a:rPr>
              <a:t> </a:t>
            </a:r>
            <a:r>
              <a:rPr dirty="0" sz="1800">
                <a:latin typeface="Noto Sans"/>
                <a:cs typeface="Noto Sans"/>
              </a:rPr>
              <a:t>es</a:t>
            </a:r>
            <a:r>
              <a:rPr dirty="0" sz="1800" spc="105">
                <a:latin typeface="Noto Sans"/>
                <a:cs typeface="Noto Sans"/>
              </a:rPr>
              <a:t> </a:t>
            </a:r>
            <a:r>
              <a:rPr dirty="0" sz="1800">
                <a:latin typeface="Noto Sans"/>
                <a:cs typeface="Noto Sans"/>
              </a:rPr>
              <a:t>un</a:t>
            </a:r>
            <a:r>
              <a:rPr dirty="0" sz="1800" spc="105">
                <a:latin typeface="Noto Sans"/>
                <a:cs typeface="Noto Sans"/>
              </a:rPr>
              <a:t> </a:t>
            </a:r>
            <a:r>
              <a:rPr dirty="0" sz="1800">
                <a:latin typeface="Noto Sans"/>
                <a:cs typeface="Noto Sans"/>
              </a:rPr>
              <a:t>equipo</a:t>
            </a:r>
            <a:r>
              <a:rPr dirty="0" sz="1800" spc="110">
                <a:latin typeface="Noto Sans"/>
                <a:cs typeface="Noto Sans"/>
              </a:rPr>
              <a:t> </a:t>
            </a:r>
            <a:r>
              <a:rPr dirty="0" sz="1800" spc="-25">
                <a:latin typeface="Noto Sans"/>
                <a:cs typeface="Noto Sans"/>
              </a:rPr>
              <a:t>de </a:t>
            </a:r>
            <a:r>
              <a:rPr dirty="0" sz="1800">
                <a:latin typeface="Noto Sans"/>
                <a:cs typeface="Noto Sans"/>
              </a:rPr>
              <a:t>aerodesign</a:t>
            </a:r>
            <a:r>
              <a:rPr dirty="0" sz="1800" spc="55">
                <a:latin typeface="Noto Sans"/>
                <a:cs typeface="Noto Sans"/>
              </a:rPr>
              <a:t>  </a:t>
            </a:r>
            <a:r>
              <a:rPr dirty="0" sz="1800">
                <a:latin typeface="Noto Sans"/>
                <a:cs typeface="Noto Sans"/>
              </a:rPr>
              <a:t>de</a:t>
            </a:r>
            <a:r>
              <a:rPr dirty="0" sz="1800" spc="55">
                <a:latin typeface="Noto Sans"/>
                <a:cs typeface="Noto Sans"/>
              </a:rPr>
              <a:t>  </a:t>
            </a:r>
            <a:r>
              <a:rPr dirty="0" sz="1800">
                <a:latin typeface="Noto Sans"/>
                <a:cs typeface="Noto Sans"/>
              </a:rPr>
              <a:t>la</a:t>
            </a:r>
            <a:r>
              <a:rPr dirty="0" sz="1800" spc="55">
                <a:latin typeface="Noto Sans"/>
                <a:cs typeface="Noto Sans"/>
              </a:rPr>
              <a:t>  </a:t>
            </a:r>
            <a:r>
              <a:rPr dirty="0" sz="1800">
                <a:latin typeface="Noto Sans"/>
                <a:cs typeface="Noto Sans"/>
              </a:rPr>
              <a:t>UFU,</a:t>
            </a:r>
            <a:r>
              <a:rPr dirty="0" sz="1800" spc="55">
                <a:latin typeface="Noto Sans"/>
                <a:cs typeface="Noto Sans"/>
              </a:rPr>
              <a:t>  </a:t>
            </a:r>
            <a:r>
              <a:rPr dirty="0" sz="1800">
                <a:latin typeface="Noto Sans"/>
                <a:cs typeface="Noto Sans"/>
              </a:rPr>
              <a:t>dedicado</a:t>
            </a:r>
            <a:r>
              <a:rPr dirty="0" sz="1800" spc="60">
                <a:latin typeface="Noto Sans"/>
                <a:cs typeface="Noto Sans"/>
              </a:rPr>
              <a:t>  </a:t>
            </a:r>
            <a:r>
              <a:rPr dirty="0" sz="1800" spc="-25">
                <a:latin typeface="Noto Sans"/>
                <a:cs typeface="Noto Sans"/>
              </a:rPr>
              <a:t>al </a:t>
            </a:r>
            <a:r>
              <a:rPr dirty="0" sz="1800">
                <a:latin typeface="Noto Sans"/>
                <a:cs typeface="Noto Sans"/>
              </a:rPr>
              <a:t>desarrollo</a:t>
            </a:r>
            <a:r>
              <a:rPr dirty="0" sz="1800" spc="310">
                <a:latin typeface="Noto Sans"/>
                <a:cs typeface="Noto Sans"/>
              </a:rPr>
              <a:t>    </a:t>
            </a:r>
            <a:r>
              <a:rPr dirty="0" sz="1800">
                <a:latin typeface="Noto Sans"/>
                <a:cs typeface="Noto Sans"/>
              </a:rPr>
              <a:t>y</a:t>
            </a:r>
            <a:r>
              <a:rPr dirty="0" sz="1800" spc="310">
                <a:latin typeface="Noto Sans"/>
                <a:cs typeface="Noto Sans"/>
              </a:rPr>
              <a:t>    </a:t>
            </a:r>
            <a:r>
              <a:rPr dirty="0" sz="1800">
                <a:latin typeface="Noto Sans"/>
                <a:cs typeface="Noto Sans"/>
              </a:rPr>
              <a:t>construcción</a:t>
            </a:r>
            <a:r>
              <a:rPr dirty="0" sz="1800" spc="310">
                <a:latin typeface="Noto Sans"/>
                <a:cs typeface="Noto Sans"/>
              </a:rPr>
              <a:t>    </a:t>
            </a:r>
            <a:r>
              <a:rPr dirty="0" sz="1800" spc="-25">
                <a:latin typeface="Noto Sans"/>
                <a:cs typeface="Noto Sans"/>
              </a:rPr>
              <a:t>de </a:t>
            </a:r>
            <a:r>
              <a:rPr dirty="0" sz="1800">
                <a:latin typeface="Noto Sans"/>
                <a:cs typeface="Noto Sans"/>
              </a:rPr>
              <a:t>aeronaves</a:t>
            </a:r>
            <a:r>
              <a:rPr dirty="0" sz="1800" spc="270">
                <a:latin typeface="Noto Sans"/>
                <a:cs typeface="Noto Sans"/>
              </a:rPr>
              <a:t> </a:t>
            </a:r>
            <a:r>
              <a:rPr dirty="0" sz="1800">
                <a:latin typeface="Noto Sans"/>
                <a:cs typeface="Noto Sans"/>
              </a:rPr>
              <a:t>a</a:t>
            </a:r>
            <a:r>
              <a:rPr dirty="0" sz="1800" spc="270">
                <a:latin typeface="Noto Sans"/>
                <a:cs typeface="Noto Sans"/>
              </a:rPr>
              <a:t> </a:t>
            </a:r>
            <a:r>
              <a:rPr dirty="0" sz="1800">
                <a:latin typeface="Noto Sans"/>
                <a:cs typeface="Noto Sans"/>
              </a:rPr>
              <a:t>escala</a:t>
            </a:r>
            <a:r>
              <a:rPr dirty="0" sz="1800" spc="270">
                <a:latin typeface="Noto Sans"/>
                <a:cs typeface="Noto Sans"/>
              </a:rPr>
              <a:t> </a:t>
            </a:r>
            <a:r>
              <a:rPr dirty="0" sz="1800">
                <a:latin typeface="Noto Sans"/>
                <a:cs typeface="Noto Sans"/>
              </a:rPr>
              <a:t>para</a:t>
            </a:r>
            <a:r>
              <a:rPr dirty="0" sz="1800" spc="265">
                <a:latin typeface="Noto Sans"/>
                <a:cs typeface="Noto Sans"/>
              </a:rPr>
              <a:t> </a:t>
            </a:r>
            <a:r>
              <a:rPr dirty="0" sz="1800">
                <a:latin typeface="Noto Sans"/>
                <a:cs typeface="Noto Sans"/>
              </a:rPr>
              <a:t>desafíos</a:t>
            </a:r>
            <a:r>
              <a:rPr dirty="0" sz="1800" spc="270">
                <a:latin typeface="Noto Sans"/>
                <a:cs typeface="Noto Sans"/>
              </a:rPr>
              <a:t> </a:t>
            </a:r>
            <a:r>
              <a:rPr dirty="0" sz="1800" spc="-25">
                <a:latin typeface="Noto Sans"/>
                <a:cs typeface="Noto Sans"/>
              </a:rPr>
              <a:t>de </a:t>
            </a:r>
            <a:r>
              <a:rPr dirty="0" sz="1800" spc="-10">
                <a:latin typeface="Noto Sans"/>
                <a:cs typeface="Noto Sans"/>
              </a:rPr>
              <a:t>competencias </a:t>
            </a:r>
            <a:r>
              <a:rPr dirty="0" sz="1800">
                <a:latin typeface="Noto Sans"/>
                <a:cs typeface="Noto Sans"/>
              </a:rPr>
              <a:t>de</a:t>
            </a:r>
            <a:r>
              <a:rPr dirty="0" sz="1800" spc="-5">
                <a:latin typeface="Noto Sans"/>
                <a:cs typeface="Noto Sans"/>
              </a:rPr>
              <a:t> </a:t>
            </a:r>
            <a:r>
              <a:rPr dirty="0" sz="1800" spc="-10">
                <a:latin typeface="Noto Sans"/>
                <a:cs typeface="Noto Sans"/>
              </a:rPr>
              <a:t>ingeniería.</a:t>
            </a:r>
            <a:endParaRPr sz="1800">
              <a:latin typeface="Noto Sans"/>
              <a:cs typeface="Noto Sans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10059682" y="2750654"/>
            <a:ext cx="14224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0">
                <a:latin typeface="Noto Sans"/>
                <a:cs typeface="Noto Sans"/>
              </a:rPr>
              <a:t>y</a:t>
            </a:r>
            <a:endParaRPr sz="1800">
              <a:latin typeface="Noto Sans"/>
              <a:cs typeface="Noto Sans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6073457" y="2750654"/>
            <a:ext cx="4129404" cy="16700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464184" algn="l"/>
                <a:tab pos="1139825" algn="l"/>
                <a:tab pos="1195070" algn="l"/>
                <a:tab pos="1412240" algn="l"/>
                <a:tab pos="1597025" algn="l"/>
                <a:tab pos="1832610" algn="l"/>
                <a:tab pos="2109470" algn="l"/>
                <a:tab pos="2204720" algn="l"/>
                <a:tab pos="2456815" algn="l"/>
                <a:tab pos="2658745" algn="l"/>
                <a:tab pos="2830830" algn="l"/>
                <a:tab pos="3025775" algn="l"/>
                <a:tab pos="3287395" algn="l"/>
                <a:tab pos="3348990" algn="l"/>
                <a:tab pos="3662045" algn="l"/>
                <a:tab pos="3785870" algn="l"/>
                <a:tab pos="3833495" algn="l"/>
              </a:tabLst>
            </a:pPr>
            <a:r>
              <a:rPr dirty="0" sz="1800" spc="-25" b="1">
                <a:latin typeface="Noto Sans"/>
                <a:cs typeface="Noto Sans"/>
              </a:rPr>
              <a:t>La</a:t>
            </a:r>
            <a:r>
              <a:rPr dirty="0" sz="1800" b="1">
                <a:latin typeface="Noto Sans"/>
                <a:cs typeface="Noto Sans"/>
              </a:rPr>
              <a:t>	</a:t>
            </a:r>
            <a:r>
              <a:rPr dirty="0" sz="1800" spc="-20" b="1">
                <a:latin typeface="Noto Sans"/>
                <a:cs typeface="Noto Sans"/>
              </a:rPr>
              <a:t>EPTA</a:t>
            </a:r>
            <a:r>
              <a:rPr dirty="0" sz="1800" b="1">
                <a:latin typeface="Noto Sans"/>
                <a:cs typeface="Noto Sans"/>
              </a:rPr>
              <a:t>		</a:t>
            </a:r>
            <a:r>
              <a:rPr dirty="0" sz="1800" spc="-10" b="1">
                <a:latin typeface="Noto Sans"/>
                <a:cs typeface="Noto Sans"/>
              </a:rPr>
              <a:t>(</a:t>
            </a:r>
            <a:r>
              <a:rPr dirty="0" sz="1800" spc="-10">
                <a:latin typeface="Noto Sans"/>
                <a:cs typeface="Noto Sans"/>
              </a:rPr>
              <a:t>Equipo</a:t>
            </a:r>
            <a:r>
              <a:rPr dirty="0" sz="1800">
                <a:latin typeface="Noto Sans"/>
                <a:cs typeface="Noto Sans"/>
              </a:rPr>
              <a:t>		</a:t>
            </a:r>
            <a:r>
              <a:rPr dirty="0" sz="1800" spc="-25">
                <a:latin typeface="Noto Sans"/>
                <a:cs typeface="Noto Sans"/>
              </a:rPr>
              <a:t>de</a:t>
            </a:r>
            <a:r>
              <a:rPr dirty="0" sz="1800">
                <a:latin typeface="Noto Sans"/>
                <a:cs typeface="Noto Sans"/>
              </a:rPr>
              <a:t>	</a:t>
            </a:r>
            <a:r>
              <a:rPr dirty="0" sz="1800" spc="-10">
                <a:latin typeface="Noto Sans"/>
                <a:cs typeface="Noto Sans"/>
              </a:rPr>
              <a:t>Propulsión Tecnología</a:t>
            </a:r>
            <a:r>
              <a:rPr dirty="0" sz="1800">
                <a:latin typeface="Noto Sans"/>
                <a:cs typeface="Noto Sans"/>
              </a:rPr>
              <a:t>		</a:t>
            </a:r>
            <a:r>
              <a:rPr dirty="0" sz="1800" spc="-10">
                <a:latin typeface="Noto Sans"/>
                <a:cs typeface="Noto Sans"/>
              </a:rPr>
              <a:t>Aeroespacial</a:t>
            </a:r>
            <a:r>
              <a:rPr dirty="0" sz="1800">
                <a:latin typeface="Noto Sans"/>
                <a:cs typeface="Noto Sans"/>
              </a:rPr>
              <a:t>		</a:t>
            </a:r>
            <a:r>
              <a:rPr dirty="0" sz="1800" spc="-50" b="1">
                <a:latin typeface="Noto Sans"/>
                <a:cs typeface="Noto Sans"/>
              </a:rPr>
              <a:t>)</a:t>
            </a:r>
            <a:r>
              <a:rPr dirty="0" sz="1800" b="1">
                <a:latin typeface="Noto Sans"/>
                <a:cs typeface="Noto Sans"/>
              </a:rPr>
              <a:t>		</a:t>
            </a:r>
            <a:r>
              <a:rPr dirty="0" sz="1800" spc="-25">
                <a:latin typeface="Noto Sans"/>
                <a:cs typeface="Noto Sans"/>
              </a:rPr>
              <a:t>es</a:t>
            </a:r>
            <a:r>
              <a:rPr dirty="0" sz="1800">
                <a:latin typeface="Noto Sans"/>
                <a:cs typeface="Noto Sans"/>
              </a:rPr>
              <a:t>			</a:t>
            </a:r>
            <a:r>
              <a:rPr dirty="0" sz="1800" spc="-25">
                <a:latin typeface="Noto Sans"/>
                <a:cs typeface="Noto Sans"/>
              </a:rPr>
              <a:t>un </a:t>
            </a:r>
            <a:r>
              <a:rPr dirty="0" sz="1800" spc="-10">
                <a:latin typeface="Noto Sans"/>
                <a:cs typeface="Noto Sans"/>
              </a:rPr>
              <a:t>proyecto</a:t>
            </a:r>
            <a:r>
              <a:rPr dirty="0" sz="1800">
                <a:latin typeface="Noto Sans"/>
                <a:cs typeface="Noto Sans"/>
              </a:rPr>
              <a:t>	</a:t>
            </a:r>
            <a:r>
              <a:rPr dirty="0" sz="1800" spc="-25">
                <a:latin typeface="Noto Sans"/>
                <a:cs typeface="Noto Sans"/>
              </a:rPr>
              <a:t>de</a:t>
            </a:r>
            <a:r>
              <a:rPr dirty="0" sz="1800">
                <a:latin typeface="Noto Sans"/>
                <a:cs typeface="Noto Sans"/>
              </a:rPr>
              <a:t>		</a:t>
            </a:r>
            <a:r>
              <a:rPr dirty="0" sz="1800" spc="-10">
                <a:latin typeface="Noto Sans"/>
                <a:cs typeface="Noto Sans"/>
              </a:rPr>
              <a:t>extension</a:t>
            </a:r>
            <a:r>
              <a:rPr dirty="0" sz="1800">
                <a:latin typeface="Noto Sans"/>
                <a:cs typeface="Noto Sans"/>
              </a:rPr>
              <a:t>		</a:t>
            </a:r>
            <a:r>
              <a:rPr dirty="0" sz="1800" spc="-25">
                <a:latin typeface="Noto Sans"/>
                <a:cs typeface="Noto Sans"/>
              </a:rPr>
              <a:t>de</a:t>
            </a:r>
            <a:r>
              <a:rPr dirty="0" sz="1800">
                <a:latin typeface="Noto Sans"/>
                <a:cs typeface="Noto Sans"/>
              </a:rPr>
              <a:t>	</a:t>
            </a:r>
            <a:r>
              <a:rPr dirty="0" sz="1800" spc="-25">
                <a:latin typeface="Noto Sans"/>
                <a:cs typeface="Noto Sans"/>
              </a:rPr>
              <a:t>la</a:t>
            </a:r>
            <a:r>
              <a:rPr dirty="0" sz="1800">
                <a:latin typeface="Noto Sans"/>
                <a:cs typeface="Noto Sans"/>
              </a:rPr>
              <a:t>	</a:t>
            </a:r>
            <a:r>
              <a:rPr dirty="0" sz="1800" spc="-25">
                <a:latin typeface="Noto Sans"/>
                <a:cs typeface="Noto Sans"/>
              </a:rPr>
              <a:t>UFU </a:t>
            </a:r>
            <a:r>
              <a:rPr dirty="0" sz="1800">
                <a:latin typeface="Noto Sans"/>
                <a:cs typeface="Noto Sans"/>
              </a:rPr>
              <a:t>enfocado</a:t>
            </a:r>
            <a:r>
              <a:rPr dirty="0" sz="1800" spc="204">
                <a:latin typeface="Noto Sans"/>
                <a:cs typeface="Noto Sans"/>
              </a:rPr>
              <a:t> </a:t>
            </a:r>
            <a:r>
              <a:rPr dirty="0" sz="1800">
                <a:latin typeface="Noto Sans"/>
                <a:cs typeface="Noto Sans"/>
              </a:rPr>
              <a:t>en</a:t>
            </a:r>
            <a:r>
              <a:rPr dirty="0" sz="1800" spc="204">
                <a:latin typeface="Noto Sans"/>
                <a:cs typeface="Noto Sans"/>
              </a:rPr>
              <a:t> </a:t>
            </a:r>
            <a:r>
              <a:rPr dirty="0" sz="1800">
                <a:latin typeface="Noto Sans"/>
                <a:cs typeface="Noto Sans"/>
              </a:rPr>
              <a:t>el</a:t>
            </a:r>
            <a:r>
              <a:rPr dirty="0" sz="1800" spc="200">
                <a:latin typeface="Noto Sans"/>
                <a:cs typeface="Noto Sans"/>
              </a:rPr>
              <a:t> </a:t>
            </a:r>
            <a:r>
              <a:rPr dirty="0" sz="1800">
                <a:latin typeface="Noto Sans"/>
                <a:cs typeface="Noto Sans"/>
              </a:rPr>
              <a:t>desarrollo</a:t>
            </a:r>
            <a:r>
              <a:rPr dirty="0" sz="1800" spc="204">
                <a:latin typeface="Noto Sans"/>
                <a:cs typeface="Noto Sans"/>
              </a:rPr>
              <a:t> </a:t>
            </a:r>
            <a:r>
              <a:rPr dirty="0" sz="1800">
                <a:latin typeface="Noto Sans"/>
                <a:cs typeface="Noto Sans"/>
              </a:rPr>
              <a:t>de</a:t>
            </a:r>
            <a:r>
              <a:rPr dirty="0" sz="1800" spc="204">
                <a:latin typeface="Noto Sans"/>
                <a:cs typeface="Noto Sans"/>
              </a:rPr>
              <a:t> </a:t>
            </a:r>
            <a:r>
              <a:rPr dirty="0" sz="1800" spc="-10">
                <a:latin typeface="Noto Sans"/>
                <a:cs typeface="Noto Sans"/>
              </a:rPr>
              <a:t>cohetes experimentales</a:t>
            </a:r>
            <a:r>
              <a:rPr dirty="0" sz="1800">
                <a:latin typeface="Noto Sans"/>
                <a:cs typeface="Noto Sans"/>
              </a:rPr>
              <a:t>	</a:t>
            </a:r>
            <a:r>
              <a:rPr dirty="0" sz="1800" spc="-50">
                <a:latin typeface="Noto Sans"/>
                <a:cs typeface="Noto Sans"/>
              </a:rPr>
              <a:t>y</a:t>
            </a:r>
            <a:r>
              <a:rPr dirty="0" sz="1800">
                <a:latin typeface="Noto Sans"/>
                <a:cs typeface="Noto Sans"/>
              </a:rPr>
              <a:t>	</a:t>
            </a:r>
            <a:r>
              <a:rPr dirty="0" sz="1800" spc="-25">
                <a:latin typeface="Noto Sans"/>
                <a:cs typeface="Noto Sans"/>
              </a:rPr>
              <a:t>la</a:t>
            </a:r>
            <a:r>
              <a:rPr dirty="0" sz="1800">
                <a:latin typeface="Noto Sans"/>
                <a:cs typeface="Noto Sans"/>
              </a:rPr>
              <a:t>	</a:t>
            </a:r>
            <a:r>
              <a:rPr dirty="0" sz="1800" spc="-10">
                <a:latin typeface="Noto Sans"/>
                <a:cs typeface="Noto Sans"/>
              </a:rPr>
              <a:t>promoción</a:t>
            </a:r>
            <a:r>
              <a:rPr dirty="0" sz="1800">
                <a:latin typeface="Noto Sans"/>
                <a:cs typeface="Noto Sans"/>
              </a:rPr>
              <a:t>		</a:t>
            </a:r>
            <a:r>
              <a:rPr dirty="0" sz="1800" spc="-25">
                <a:latin typeface="Noto Sans"/>
                <a:cs typeface="Noto Sans"/>
              </a:rPr>
              <a:t>del </a:t>
            </a:r>
            <a:r>
              <a:rPr dirty="0" sz="1800">
                <a:latin typeface="Noto Sans"/>
                <a:cs typeface="Noto Sans"/>
              </a:rPr>
              <a:t>modelismo</a:t>
            </a:r>
            <a:r>
              <a:rPr dirty="0" sz="1800" spc="-60">
                <a:latin typeface="Noto Sans"/>
                <a:cs typeface="Noto Sans"/>
              </a:rPr>
              <a:t> </a:t>
            </a:r>
            <a:r>
              <a:rPr dirty="0" sz="1800">
                <a:latin typeface="Noto Sans"/>
                <a:cs typeface="Noto Sans"/>
              </a:rPr>
              <a:t>espacial</a:t>
            </a:r>
            <a:r>
              <a:rPr dirty="0" sz="1800" spc="-55">
                <a:latin typeface="Noto Sans"/>
                <a:cs typeface="Noto Sans"/>
              </a:rPr>
              <a:t> </a:t>
            </a:r>
            <a:r>
              <a:rPr dirty="0" sz="1800">
                <a:latin typeface="Noto Sans"/>
                <a:cs typeface="Noto Sans"/>
              </a:rPr>
              <a:t>en</a:t>
            </a:r>
            <a:r>
              <a:rPr dirty="0" sz="1800" spc="-60">
                <a:latin typeface="Noto Sans"/>
                <a:cs typeface="Noto Sans"/>
              </a:rPr>
              <a:t> </a:t>
            </a:r>
            <a:r>
              <a:rPr dirty="0" sz="1800" spc="-10">
                <a:latin typeface="Noto Sans"/>
                <a:cs typeface="Noto Sans"/>
              </a:rPr>
              <a:t>Brasil.</a:t>
            </a:r>
            <a:endParaRPr sz="1800">
              <a:latin typeface="Noto Sans"/>
              <a:cs typeface="Noto San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3615796" y="2750654"/>
            <a:ext cx="8108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latin typeface="Noto Sans"/>
                <a:cs typeface="Noto Sans"/>
              </a:rPr>
              <a:t>WinGs:</a:t>
            </a:r>
            <a:endParaRPr sz="1800">
              <a:latin typeface="Noto Sans"/>
              <a:cs typeface="Noto San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4798929" y="2750654"/>
            <a:ext cx="28911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9415" algn="l"/>
                <a:tab pos="1537970" algn="l"/>
                <a:tab pos="2277745" algn="l"/>
              </a:tabLst>
            </a:pPr>
            <a:r>
              <a:rPr dirty="0" sz="1800" spc="-25">
                <a:latin typeface="Noto Sans"/>
                <a:cs typeface="Noto Sans"/>
              </a:rPr>
              <a:t>el</a:t>
            </a:r>
            <a:r>
              <a:rPr dirty="0" sz="1800">
                <a:latin typeface="Noto Sans"/>
                <a:cs typeface="Noto Sans"/>
              </a:rPr>
              <a:t>	</a:t>
            </a:r>
            <a:r>
              <a:rPr dirty="0" sz="1800" spc="-10">
                <a:latin typeface="Noto Sans"/>
                <a:cs typeface="Noto Sans"/>
              </a:rPr>
              <a:t>proyecto</a:t>
            </a:r>
            <a:r>
              <a:rPr dirty="0" sz="1800">
                <a:latin typeface="Noto Sans"/>
                <a:cs typeface="Noto Sans"/>
              </a:rPr>
              <a:t>	</a:t>
            </a:r>
            <a:r>
              <a:rPr dirty="0" sz="1800" spc="-20">
                <a:latin typeface="Noto Sans"/>
                <a:cs typeface="Noto Sans"/>
              </a:rPr>
              <a:t>tiene</a:t>
            </a:r>
            <a:r>
              <a:rPr dirty="0" sz="1800">
                <a:latin typeface="Noto Sans"/>
                <a:cs typeface="Noto Sans"/>
              </a:rPr>
              <a:t>	</a:t>
            </a:r>
            <a:r>
              <a:rPr dirty="0" sz="1800" spc="-20">
                <a:latin typeface="Noto Sans"/>
                <a:cs typeface="Noto Sans"/>
              </a:rPr>
              <a:t>como</a:t>
            </a:r>
            <a:endParaRPr sz="1800">
              <a:latin typeface="Noto Sans"/>
              <a:cs typeface="Noto San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3615796" y="3024619"/>
            <a:ext cx="4073525" cy="22180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Noto Sans"/>
                <a:cs typeface="Noto Sans"/>
              </a:rPr>
              <a:t>objetivo</a:t>
            </a:r>
            <a:r>
              <a:rPr dirty="0" sz="1800" spc="295">
                <a:latin typeface="Noto Sans"/>
                <a:cs typeface="Noto Sans"/>
              </a:rPr>
              <a:t>  </a:t>
            </a:r>
            <a:r>
              <a:rPr dirty="0" sz="1800">
                <a:latin typeface="Noto Sans"/>
                <a:cs typeface="Noto Sans"/>
              </a:rPr>
              <a:t>incentivar</a:t>
            </a:r>
            <a:r>
              <a:rPr dirty="0" sz="1800" spc="300">
                <a:latin typeface="Noto Sans"/>
                <a:cs typeface="Noto Sans"/>
              </a:rPr>
              <a:t>  </a:t>
            </a:r>
            <a:r>
              <a:rPr dirty="0" sz="1800">
                <a:latin typeface="Noto Sans"/>
                <a:cs typeface="Noto Sans"/>
              </a:rPr>
              <a:t>a</a:t>
            </a:r>
            <a:r>
              <a:rPr dirty="0" sz="1800" spc="300">
                <a:latin typeface="Noto Sans"/>
                <a:cs typeface="Noto Sans"/>
              </a:rPr>
              <a:t>  </a:t>
            </a:r>
            <a:r>
              <a:rPr dirty="0" sz="1800">
                <a:latin typeface="Noto Sans"/>
                <a:cs typeface="Noto Sans"/>
              </a:rPr>
              <a:t>las</a:t>
            </a:r>
            <a:r>
              <a:rPr dirty="0" sz="1800" spc="300">
                <a:latin typeface="Noto Sans"/>
                <a:cs typeface="Noto Sans"/>
              </a:rPr>
              <a:t>  </a:t>
            </a:r>
            <a:r>
              <a:rPr dirty="0" sz="1800">
                <a:latin typeface="Noto Sans"/>
                <a:cs typeface="Noto Sans"/>
              </a:rPr>
              <a:t>niñas</a:t>
            </a:r>
            <a:r>
              <a:rPr dirty="0" sz="1800" spc="295">
                <a:latin typeface="Noto Sans"/>
                <a:cs typeface="Noto Sans"/>
              </a:rPr>
              <a:t>  </a:t>
            </a:r>
            <a:r>
              <a:rPr dirty="0" sz="1800" spc="-50">
                <a:latin typeface="Noto Sans"/>
                <a:cs typeface="Noto Sans"/>
              </a:rPr>
              <a:t>a </a:t>
            </a:r>
            <a:r>
              <a:rPr dirty="0" sz="1800">
                <a:latin typeface="Noto Sans"/>
                <a:cs typeface="Noto Sans"/>
              </a:rPr>
              <a:t>comprometerse</a:t>
            </a:r>
            <a:r>
              <a:rPr dirty="0" sz="1800" spc="395">
                <a:latin typeface="Noto Sans"/>
                <a:cs typeface="Noto Sans"/>
              </a:rPr>
              <a:t>     </a:t>
            </a:r>
            <a:r>
              <a:rPr dirty="0" sz="1800">
                <a:latin typeface="Noto Sans"/>
                <a:cs typeface="Noto Sans"/>
              </a:rPr>
              <a:t>en</a:t>
            </a:r>
            <a:r>
              <a:rPr dirty="0" sz="1800" spc="400">
                <a:latin typeface="Noto Sans"/>
                <a:cs typeface="Noto Sans"/>
              </a:rPr>
              <a:t>     </a:t>
            </a:r>
            <a:r>
              <a:rPr dirty="0" sz="1800" spc="-10">
                <a:latin typeface="Noto Sans"/>
                <a:cs typeface="Noto Sans"/>
              </a:rPr>
              <a:t>Ciencias, </a:t>
            </a:r>
            <a:r>
              <a:rPr dirty="0" sz="1800">
                <a:latin typeface="Noto Sans"/>
                <a:cs typeface="Noto Sans"/>
              </a:rPr>
              <a:t>Tecnología,</a:t>
            </a:r>
            <a:r>
              <a:rPr dirty="0" sz="1800" spc="75">
                <a:latin typeface="Noto Sans"/>
                <a:cs typeface="Noto Sans"/>
              </a:rPr>
              <a:t> </a:t>
            </a:r>
            <a:r>
              <a:rPr dirty="0" sz="1800">
                <a:latin typeface="Noto Sans"/>
                <a:cs typeface="Noto Sans"/>
              </a:rPr>
              <a:t>Ingeniería</a:t>
            </a:r>
            <a:r>
              <a:rPr dirty="0" sz="1800" spc="75">
                <a:latin typeface="Noto Sans"/>
                <a:cs typeface="Noto Sans"/>
              </a:rPr>
              <a:t> </a:t>
            </a:r>
            <a:r>
              <a:rPr dirty="0" sz="1800">
                <a:latin typeface="Noto Sans"/>
                <a:cs typeface="Noto Sans"/>
              </a:rPr>
              <a:t>y</a:t>
            </a:r>
            <a:r>
              <a:rPr dirty="0" sz="1800" spc="70">
                <a:latin typeface="Noto Sans"/>
                <a:cs typeface="Noto Sans"/>
              </a:rPr>
              <a:t> </a:t>
            </a:r>
            <a:r>
              <a:rPr dirty="0" sz="1800" spc="-10">
                <a:latin typeface="Noto Sans"/>
                <a:cs typeface="Noto Sans"/>
              </a:rPr>
              <a:t>Matemáticas </a:t>
            </a:r>
            <a:r>
              <a:rPr dirty="0" sz="1800">
                <a:latin typeface="Noto Sans"/>
                <a:cs typeface="Noto Sans"/>
              </a:rPr>
              <a:t>(STEM).</a:t>
            </a:r>
            <a:r>
              <a:rPr dirty="0" sz="1800" spc="204">
                <a:latin typeface="Noto Sans"/>
                <a:cs typeface="Noto Sans"/>
              </a:rPr>
              <a:t>   </a:t>
            </a:r>
            <a:r>
              <a:rPr dirty="0" sz="1800">
                <a:latin typeface="Noto Sans"/>
                <a:cs typeface="Noto Sans"/>
              </a:rPr>
              <a:t>Al</a:t>
            </a:r>
            <a:r>
              <a:rPr dirty="0" sz="1800" spc="210">
                <a:latin typeface="Noto Sans"/>
                <a:cs typeface="Noto Sans"/>
              </a:rPr>
              <a:t>   </a:t>
            </a:r>
            <a:r>
              <a:rPr dirty="0" sz="1800">
                <a:latin typeface="Noto Sans"/>
                <a:cs typeface="Noto Sans"/>
              </a:rPr>
              <a:t>promover</a:t>
            </a:r>
            <a:r>
              <a:rPr dirty="0" sz="1800" spc="204">
                <a:latin typeface="Noto Sans"/>
                <a:cs typeface="Noto Sans"/>
              </a:rPr>
              <a:t>   </a:t>
            </a:r>
            <a:r>
              <a:rPr dirty="0" sz="1800" spc="-10">
                <a:latin typeface="Noto Sans"/>
                <a:cs typeface="Noto Sans"/>
              </a:rPr>
              <a:t>actividades </a:t>
            </a:r>
            <a:r>
              <a:rPr dirty="0" sz="1800">
                <a:latin typeface="Noto Sans"/>
                <a:cs typeface="Noto Sans"/>
              </a:rPr>
              <a:t>prácticas</a:t>
            </a:r>
            <a:r>
              <a:rPr dirty="0" sz="1800" spc="320">
                <a:latin typeface="Noto Sans"/>
                <a:cs typeface="Noto Sans"/>
              </a:rPr>
              <a:t>  </a:t>
            </a:r>
            <a:r>
              <a:rPr dirty="0" sz="1800">
                <a:latin typeface="Noto Sans"/>
                <a:cs typeface="Noto Sans"/>
              </a:rPr>
              <a:t>y</a:t>
            </a:r>
            <a:r>
              <a:rPr dirty="0" sz="1800" spc="320">
                <a:latin typeface="Noto Sans"/>
                <a:cs typeface="Noto Sans"/>
              </a:rPr>
              <a:t>  </a:t>
            </a:r>
            <a:r>
              <a:rPr dirty="0" sz="1800">
                <a:latin typeface="Noto Sans"/>
                <a:cs typeface="Noto Sans"/>
              </a:rPr>
              <a:t>educativas,</a:t>
            </a:r>
            <a:r>
              <a:rPr dirty="0" sz="1800" spc="325">
                <a:latin typeface="Noto Sans"/>
                <a:cs typeface="Noto Sans"/>
              </a:rPr>
              <a:t>  </a:t>
            </a:r>
            <a:r>
              <a:rPr dirty="0" sz="1800">
                <a:latin typeface="Noto Sans"/>
                <a:cs typeface="Noto Sans"/>
              </a:rPr>
              <a:t>el</a:t>
            </a:r>
            <a:r>
              <a:rPr dirty="0" sz="1800" spc="325">
                <a:latin typeface="Noto Sans"/>
                <a:cs typeface="Noto Sans"/>
              </a:rPr>
              <a:t>  </a:t>
            </a:r>
            <a:r>
              <a:rPr dirty="0" sz="1800" spc="-10">
                <a:latin typeface="Noto Sans"/>
                <a:cs typeface="Noto Sans"/>
              </a:rPr>
              <a:t>equipo </a:t>
            </a:r>
            <a:r>
              <a:rPr dirty="0" sz="1800">
                <a:latin typeface="Noto Sans"/>
                <a:cs typeface="Noto Sans"/>
              </a:rPr>
              <a:t>busca</a:t>
            </a:r>
            <a:r>
              <a:rPr dirty="0" sz="1800" spc="180">
                <a:latin typeface="Noto Sans"/>
                <a:cs typeface="Noto Sans"/>
              </a:rPr>
              <a:t> </a:t>
            </a:r>
            <a:r>
              <a:rPr dirty="0" sz="1800">
                <a:latin typeface="Noto Sans"/>
                <a:cs typeface="Noto Sans"/>
              </a:rPr>
              <a:t>romper</a:t>
            </a:r>
            <a:r>
              <a:rPr dirty="0" sz="1800" spc="185">
                <a:latin typeface="Noto Sans"/>
                <a:cs typeface="Noto Sans"/>
              </a:rPr>
              <a:t> </a:t>
            </a:r>
            <a:r>
              <a:rPr dirty="0" sz="1800">
                <a:latin typeface="Noto Sans"/>
                <a:cs typeface="Noto Sans"/>
              </a:rPr>
              <a:t>las</a:t>
            </a:r>
            <a:r>
              <a:rPr dirty="0" sz="1800" spc="185">
                <a:latin typeface="Noto Sans"/>
                <a:cs typeface="Noto Sans"/>
              </a:rPr>
              <a:t> </a:t>
            </a:r>
            <a:r>
              <a:rPr dirty="0" sz="1800">
                <a:latin typeface="Noto Sans"/>
                <a:cs typeface="Noto Sans"/>
              </a:rPr>
              <a:t>barreras</a:t>
            </a:r>
            <a:r>
              <a:rPr dirty="0" sz="1800" spc="180">
                <a:latin typeface="Noto Sans"/>
                <a:cs typeface="Noto Sans"/>
              </a:rPr>
              <a:t> </a:t>
            </a:r>
            <a:r>
              <a:rPr dirty="0" sz="1800">
                <a:latin typeface="Noto Sans"/>
                <a:cs typeface="Noto Sans"/>
              </a:rPr>
              <a:t>sociales</a:t>
            </a:r>
            <a:r>
              <a:rPr dirty="0" sz="1800" spc="175">
                <a:latin typeface="Noto Sans"/>
                <a:cs typeface="Noto Sans"/>
              </a:rPr>
              <a:t> </a:t>
            </a:r>
            <a:r>
              <a:rPr dirty="0" sz="1800" spc="-50">
                <a:latin typeface="Noto Sans"/>
                <a:cs typeface="Noto Sans"/>
              </a:rPr>
              <a:t>y </a:t>
            </a:r>
            <a:r>
              <a:rPr dirty="0" sz="1800">
                <a:latin typeface="Noto Sans"/>
                <a:cs typeface="Noto Sans"/>
              </a:rPr>
              <a:t>culturales</a:t>
            </a:r>
            <a:r>
              <a:rPr dirty="0" sz="1800" spc="15">
                <a:latin typeface="Noto Sans"/>
                <a:cs typeface="Noto Sans"/>
              </a:rPr>
              <a:t> </a:t>
            </a:r>
            <a:r>
              <a:rPr dirty="0" sz="1800">
                <a:latin typeface="Noto Sans"/>
                <a:cs typeface="Noto Sans"/>
              </a:rPr>
              <a:t>que</a:t>
            </a:r>
            <a:r>
              <a:rPr dirty="0" sz="1800" spc="20">
                <a:latin typeface="Noto Sans"/>
                <a:cs typeface="Noto Sans"/>
              </a:rPr>
              <a:t> </a:t>
            </a:r>
            <a:r>
              <a:rPr dirty="0" sz="1800">
                <a:latin typeface="Noto Sans"/>
                <a:cs typeface="Noto Sans"/>
              </a:rPr>
              <a:t>limitan</a:t>
            </a:r>
            <a:r>
              <a:rPr dirty="0" sz="1800" spc="20">
                <a:latin typeface="Noto Sans"/>
                <a:cs typeface="Noto Sans"/>
              </a:rPr>
              <a:t> </a:t>
            </a:r>
            <a:r>
              <a:rPr dirty="0" sz="1800">
                <a:latin typeface="Noto Sans"/>
                <a:cs typeface="Noto Sans"/>
              </a:rPr>
              <a:t>la</a:t>
            </a:r>
            <a:r>
              <a:rPr dirty="0" sz="1800" spc="15">
                <a:latin typeface="Noto Sans"/>
                <a:cs typeface="Noto Sans"/>
              </a:rPr>
              <a:t> </a:t>
            </a:r>
            <a:r>
              <a:rPr dirty="0" sz="1800" spc="-10">
                <a:latin typeface="Noto Sans"/>
                <a:cs typeface="Noto Sans"/>
              </a:rPr>
              <a:t>participación </a:t>
            </a:r>
            <a:r>
              <a:rPr dirty="0" sz="1800">
                <a:latin typeface="Noto Sans"/>
                <a:cs typeface="Noto Sans"/>
              </a:rPr>
              <a:t>femenina</a:t>
            </a:r>
            <a:r>
              <a:rPr dirty="0" sz="1800" spc="-30">
                <a:latin typeface="Noto Sans"/>
                <a:cs typeface="Noto Sans"/>
              </a:rPr>
              <a:t> </a:t>
            </a:r>
            <a:r>
              <a:rPr dirty="0" sz="1800">
                <a:latin typeface="Noto Sans"/>
                <a:cs typeface="Noto Sans"/>
              </a:rPr>
              <a:t>en</a:t>
            </a:r>
            <a:r>
              <a:rPr dirty="0" sz="1800" spc="-30">
                <a:latin typeface="Noto Sans"/>
                <a:cs typeface="Noto Sans"/>
              </a:rPr>
              <a:t> </a:t>
            </a:r>
            <a:r>
              <a:rPr dirty="0" sz="1800">
                <a:latin typeface="Noto Sans"/>
                <a:cs typeface="Noto Sans"/>
              </a:rPr>
              <a:t>estas</a:t>
            </a:r>
            <a:r>
              <a:rPr dirty="0" sz="1800" spc="-30">
                <a:latin typeface="Noto Sans"/>
                <a:cs typeface="Noto Sans"/>
              </a:rPr>
              <a:t> </a:t>
            </a:r>
            <a:r>
              <a:rPr dirty="0" sz="1800" spc="-10">
                <a:latin typeface="Noto Sans"/>
                <a:cs typeface="Noto Sans"/>
              </a:rPr>
              <a:t>áreas.</a:t>
            </a:r>
            <a:endParaRPr sz="1800">
              <a:latin typeface="Noto Sans"/>
              <a:cs typeface="Noto Sans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730957" cy="1028627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921611" y="9140050"/>
            <a:ext cx="3111449" cy="90971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084884" rIns="0" bIns="0" rtlCol="0" vert="horz">
            <a:spAutoFit/>
          </a:bodyPr>
          <a:lstStyle/>
          <a:p>
            <a:pPr marL="72390">
              <a:lnSpc>
                <a:spcPct val="100000"/>
              </a:lnSpc>
              <a:spcBef>
                <a:spcPts val="95"/>
              </a:spcBef>
            </a:pPr>
            <a:r>
              <a:rPr dirty="0" sz="6450"/>
              <a:t>¡Descubra</a:t>
            </a:r>
            <a:r>
              <a:rPr dirty="0" sz="6450" spc="-260"/>
              <a:t> </a:t>
            </a:r>
            <a:r>
              <a:rPr dirty="0" sz="6450"/>
              <a:t>Nuestro</a:t>
            </a:r>
            <a:r>
              <a:rPr dirty="0" sz="6450" spc="-254"/>
              <a:t> </a:t>
            </a:r>
            <a:r>
              <a:rPr dirty="0" sz="6450" spc="-10"/>
              <a:t>Website!</a:t>
            </a:r>
            <a:endParaRPr sz="6450"/>
          </a:p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5636"/>
            <a:ext cx="2730957" cy="10251363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5128818" y="3764775"/>
            <a:ext cx="6644005" cy="1169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500" spc="-1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https://dri.ufu.br</a:t>
            </a:r>
            <a:endParaRPr sz="7500">
              <a:latin typeface="Arial"/>
              <a:cs typeface="Arial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5141518" y="4865763"/>
            <a:ext cx="6617334" cy="0"/>
          </a:xfrm>
          <a:custGeom>
            <a:avLst/>
            <a:gdLst/>
            <a:ahLst/>
            <a:cxnLst/>
            <a:rect l="l" t="t" r="r" b="b"/>
            <a:pathLst>
              <a:path w="6617334" h="0">
                <a:moveTo>
                  <a:pt x="0" y="0"/>
                </a:moveTo>
                <a:lnTo>
                  <a:pt x="6616801" y="0"/>
                </a:lnTo>
              </a:path>
            </a:pathLst>
          </a:custGeom>
          <a:ln w="69837">
            <a:solidFill>
              <a:srgbClr val="0000FF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02921" y="8389086"/>
            <a:ext cx="5943600" cy="1737715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8287263" cy="818099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ubTitle" idx="4"/>
          </p:nvPr>
        </p:nvSpPr>
        <p:spPr>
          <a:prstGeom prst="rect"/>
        </p:spPr>
        <p:txBody>
          <a:bodyPr wrap="square" lIns="0" tIns="1644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95"/>
              </a:spcBef>
            </a:pPr>
            <a:r>
              <a:rPr dirty="0" sz="6000" spc="-10" b="0">
                <a:solidFill>
                  <a:srgbClr val="363372"/>
                </a:solidFill>
                <a:latin typeface="Noto Sans"/>
                <a:cs typeface="Noto Sans"/>
              </a:rPr>
              <a:t>¡Gracias!</a:t>
            </a:r>
            <a:endParaRPr sz="6000">
              <a:latin typeface="Noto Sans"/>
              <a:cs typeface="Noto Sans"/>
            </a:endParaRPr>
          </a:p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dirty="0" sz="3600" b="0">
                <a:solidFill>
                  <a:srgbClr val="363372"/>
                </a:solidFill>
                <a:latin typeface="Noto Sans"/>
                <a:cs typeface="Noto Sans"/>
              </a:rPr>
              <a:t>Nuestro</a:t>
            </a:r>
            <a:r>
              <a:rPr dirty="0" sz="3600" spc="-35" b="0">
                <a:solidFill>
                  <a:srgbClr val="363372"/>
                </a:solidFill>
                <a:latin typeface="Noto Sans"/>
                <a:cs typeface="Noto Sans"/>
              </a:rPr>
              <a:t> </a:t>
            </a:r>
            <a:r>
              <a:rPr dirty="0" sz="3600" b="0">
                <a:solidFill>
                  <a:srgbClr val="363372"/>
                </a:solidFill>
                <a:latin typeface="Noto Sans"/>
                <a:cs typeface="Noto Sans"/>
              </a:rPr>
              <a:t>contacto:</a:t>
            </a:r>
            <a:r>
              <a:rPr dirty="0" sz="3600" spc="-35" b="0">
                <a:solidFill>
                  <a:srgbClr val="363372"/>
                </a:solidFill>
                <a:latin typeface="Noto Sans"/>
                <a:cs typeface="Noto Sans"/>
              </a:rPr>
              <a:t> </a:t>
            </a:r>
            <a:r>
              <a:rPr dirty="0" sz="3600" spc="-10" b="0">
                <a:solidFill>
                  <a:srgbClr val="363372"/>
                </a:solidFill>
                <a:latin typeface="Noto Sans"/>
                <a:cs typeface="Noto Sans"/>
                <a:hlinkClick r:id="rId4"/>
              </a:rPr>
              <a:t>international@ufu.br</a:t>
            </a:r>
            <a:endParaRPr sz="3600">
              <a:latin typeface="Noto Sans"/>
              <a:cs typeface="Noto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921611" y="9140050"/>
            <a:ext cx="3111449" cy="90971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99036" rIns="0" bIns="0" rtlCol="0" vert="horz">
            <a:spAutoFit/>
          </a:bodyPr>
          <a:lstStyle/>
          <a:p>
            <a:pPr marL="357505">
              <a:lnSpc>
                <a:spcPct val="100000"/>
              </a:lnSpc>
              <a:spcBef>
                <a:spcPts val="95"/>
              </a:spcBef>
            </a:pPr>
            <a:r>
              <a:rPr dirty="0" sz="6450"/>
              <a:t>¡Descubra</a:t>
            </a:r>
            <a:r>
              <a:rPr dirty="0" sz="6450" spc="-380"/>
              <a:t> </a:t>
            </a:r>
            <a:r>
              <a:rPr dirty="0" sz="6450" spc="-10"/>
              <a:t>Uberlândia!</a:t>
            </a:r>
            <a:endParaRPr sz="6450"/>
          </a:p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0594"/>
            <a:ext cx="2840405" cy="10256405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3813733" y="9054972"/>
            <a:ext cx="9959340" cy="559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35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4"/>
              </a:rPr>
              <a:t>https://www.youtube.com/watch?v=mLvM_WXJk0I</a:t>
            </a:r>
            <a:endParaRPr sz="3500">
              <a:latin typeface="Arial"/>
              <a:cs typeface="Arial"/>
            </a:endParaRPr>
          </a:p>
        </p:txBody>
      </p:sp>
      <p:pic>
        <p:nvPicPr>
          <p:cNvPr id="6" name="object 6" descr="">
            <a:hlinkClick r:id="rId4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32199" y="1475295"/>
            <a:ext cx="13160121" cy="739689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921611" y="9140050"/>
            <a:ext cx="3111449" cy="909713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0" y="0"/>
            <a:ext cx="12615545" cy="10287000"/>
            <a:chOff x="0" y="0"/>
            <a:chExt cx="12615545" cy="1028700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42749" cy="10286390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6915963" y="5840285"/>
              <a:ext cx="5693410" cy="4283075"/>
            </a:xfrm>
            <a:custGeom>
              <a:avLst/>
              <a:gdLst/>
              <a:ahLst/>
              <a:cxnLst/>
              <a:rect l="l" t="t" r="r" b="b"/>
              <a:pathLst>
                <a:path w="5693409" h="4283075">
                  <a:moveTo>
                    <a:pt x="5693041" y="0"/>
                  </a:moveTo>
                  <a:lnTo>
                    <a:pt x="0" y="0"/>
                  </a:lnTo>
                  <a:lnTo>
                    <a:pt x="0" y="4282554"/>
                  </a:lnTo>
                  <a:lnTo>
                    <a:pt x="5693041" y="4282554"/>
                  </a:lnTo>
                  <a:lnTo>
                    <a:pt x="56930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6915963" y="5840285"/>
              <a:ext cx="5693410" cy="4283075"/>
            </a:xfrm>
            <a:custGeom>
              <a:avLst/>
              <a:gdLst/>
              <a:ahLst/>
              <a:cxnLst/>
              <a:rect l="l" t="t" r="r" b="b"/>
              <a:pathLst>
                <a:path w="5693409" h="4283075">
                  <a:moveTo>
                    <a:pt x="0" y="0"/>
                  </a:moveTo>
                  <a:lnTo>
                    <a:pt x="5693041" y="0"/>
                  </a:lnTo>
                  <a:lnTo>
                    <a:pt x="5693041" y="4282554"/>
                  </a:lnTo>
                  <a:lnTo>
                    <a:pt x="0" y="4282554"/>
                  </a:lnTo>
                  <a:lnTo>
                    <a:pt x="0" y="0"/>
                  </a:lnTo>
                  <a:close/>
                </a:path>
              </a:pathLst>
            </a:custGeom>
            <a:ln w="125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595731" y="769683"/>
            <a:ext cx="3965829" cy="137160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127369" y="973327"/>
            <a:ext cx="2172335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55">
                <a:solidFill>
                  <a:srgbClr val="181818"/>
                </a:solidFill>
              </a:rPr>
              <a:t>ciudad</a:t>
            </a:r>
            <a:r>
              <a:rPr dirty="0" sz="3000" spc="175">
                <a:solidFill>
                  <a:srgbClr val="181818"/>
                </a:solidFill>
              </a:rPr>
              <a:t> </a:t>
            </a:r>
            <a:r>
              <a:rPr dirty="0" sz="3000" spc="-25">
                <a:solidFill>
                  <a:srgbClr val="181818"/>
                </a:solidFill>
              </a:rPr>
              <a:t>más</a:t>
            </a:r>
            <a:endParaRPr sz="3000"/>
          </a:p>
        </p:txBody>
      </p:sp>
      <p:sp>
        <p:nvSpPr>
          <p:cNvPr id="9" name="object 9" descr=""/>
          <p:cNvSpPr txBox="1"/>
          <p:nvPr/>
        </p:nvSpPr>
        <p:spPr>
          <a:xfrm>
            <a:off x="14619096" y="1430527"/>
            <a:ext cx="269494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solidFill>
                  <a:srgbClr val="181818"/>
                </a:solidFill>
                <a:latin typeface="Noto Sans"/>
                <a:cs typeface="Noto Sans"/>
              </a:rPr>
              <a:t>grande</a:t>
            </a:r>
            <a:r>
              <a:rPr dirty="0" sz="3000" spc="340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>
                <a:solidFill>
                  <a:srgbClr val="181818"/>
                </a:solidFill>
                <a:latin typeface="Noto Sans"/>
                <a:cs typeface="Noto Sans"/>
              </a:rPr>
              <a:t>de</a:t>
            </a:r>
            <a:r>
              <a:rPr dirty="0" sz="3000" spc="340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 spc="-25">
                <a:solidFill>
                  <a:srgbClr val="181818"/>
                </a:solidFill>
                <a:latin typeface="Noto Sans"/>
                <a:cs typeface="Noto Sans"/>
              </a:rPr>
              <a:t>MG</a:t>
            </a:r>
            <a:endParaRPr sz="3000">
              <a:latin typeface="Noto Sans"/>
              <a:cs typeface="Noto Sans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777677" y="4649038"/>
            <a:ext cx="5483529" cy="1371612"/>
          </a:xfrm>
          <a:prstGeom prst="rect">
            <a:avLst/>
          </a:prstGeom>
        </p:spPr>
      </p:pic>
      <p:sp>
        <p:nvSpPr>
          <p:cNvPr id="11" name="object 11" descr=""/>
          <p:cNvSpPr txBox="1"/>
          <p:nvPr/>
        </p:nvSpPr>
        <p:spPr>
          <a:xfrm>
            <a:off x="13927855" y="4852695"/>
            <a:ext cx="208343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60">
                <a:solidFill>
                  <a:srgbClr val="181818"/>
                </a:solidFill>
                <a:latin typeface="Noto Sans"/>
                <a:cs typeface="Noto Sans"/>
              </a:rPr>
              <a:t>mayor</a:t>
            </a:r>
            <a:r>
              <a:rPr dirty="0" sz="3000" spc="180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 spc="40">
                <a:solidFill>
                  <a:srgbClr val="181818"/>
                </a:solidFill>
                <a:latin typeface="Noto Sans"/>
                <a:cs typeface="Noto Sans"/>
              </a:rPr>
              <a:t>PIB:</a:t>
            </a:r>
            <a:endParaRPr sz="3000">
              <a:latin typeface="Noto Sans"/>
              <a:cs typeface="Noto Sans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11480236" y="5309895"/>
            <a:ext cx="452564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60">
                <a:solidFill>
                  <a:srgbClr val="181818"/>
                </a:solidFill>
                <a:latin typeface="Noto Sans"/>
                <a:cs typeface="Noto Sans"/>
              </a:rPr>
              <a:t>ciudades</a:t>
            </a:r>
            <a:r>
              <a:rPr dirty="0" sz="3000" spc="215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>
                <a:solidFill>
                  <a:srgbClr val="181818"/>
                </a:solidFill>
                <a:latin typeface="Noto Sans"/>
                <a:cs typeface="Noto Sans"/>
              </a:rPr>
              <a:t>del</a:t>
            </a:r>
            <a:r>
              <a:rPr dirty="0" sz="3000" spc="215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 spc="65">
                <a:solidFill>
                  <a:srgbClr val="181818"/>
                </a:solidFill>
                <a:latin typeface="Noto Sans"/>
                <a:cs typeface="Noto Sans"/>
              </a:rPr>
              <a:t>interior</a:t>
            </a:r>
            <a:r>
              <a:rPr dirty="0" sz="3000" spc="220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 spc="-25">
                <a:solidFill>
                  <a:srgbClr val="181818"/>
                </a:solidFill>
                <a:latin typeface="Noto Sans"/>
                <a:cs typeface="Noto Sans"/>
              </a:rPr>
              <a:t>BR</a:t>
            </a:r>
            <a:endParaRPr sz="3000">
              <a:latin typeface="Noto Sans"/>
              <a:cs typeface="Noto Sans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14072615" y="1085659"/>
            <a:ext cx="615950" cy="788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000" spc="-25">
                <a:solidFill>
                  <a:srgbClr val="FFFFFF"/>
                </a:solidFill>
                <a:latin typeface="Noto Sans"/>
                <a:cs typeface="Noto Sans"/>
              </a:rPr>
              <a:t>2ª</a:t>
            </a:r>
            <a:endParaRPr sz="5000">
              <a:latin typeface="Noto Sans"/>
              <a:cs typeface="Noto Sans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11215344" y="4851260"/>
            <a:ext cx="628015" cy="788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000" spc="-25">
                <a:solidFill>
                  <a:srgbClr val="FFFFFF"/>
                </a:solidFill>
                <a:latin typeface="Noto Sans"/>
                <a:cs typeface="Noto Sans"/>
              </a:rPr>
              <a:t>4º</a:t>
            </a:r>
            <a:endParaRPr sz="5000">
              <a:latin typeface="Noto Sans"/>
              <a:cs typeface="Noto Sans"/>
            </a:endParaRPr>
          </a:p>
        </p:txBody>
      </p:sp>
      <p:pic>
        <p:nvPicPr>
          <p:cNvPr id="15" name="object 15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357709" y="2786037"/>
            <a:ext cx="4361078" cy="1371612"/>
          </a:xfrm>
          <a:prstGeom prst="rect">
            <a:avLst/>
          </a:prstGeom>
        </p:spPr>
      </p:pic>
      <p:sp>
        <p:nvSpPr>
          <p:cNvPr id="16" name="object 16" descr=""/>
          <p:cNvSpPr txBox="1"/>
          <p:nvPr/>
        </p:nvSpPr>
        <p:spPr>
          <a:xfrm>
            <a:off x="13916787" y="2990773"/>
            <a:ext cx="2554605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75565">
              <a:lnSpc>
                <a:spcPct val="100000"/>
              </a:lnSpc>
              <a:spcBef>
                <a:spcPts val="100"/>
              </a:spcBef>
            </a:pPr>
            <a:r>
              <a:rPr dirty="0" sz="3000" spc="55">
                <a:solidFill>
                  <a:srgbClr val="181818"/>
                </a:solidFill>
                <a:latin typeface="Noto Sans"/>
                <a:cs typeface="Noto Sans"/>
              </a:rPr>
              <a:t>saneamiento básico</a:t>
            </a:r>
            <a:r>
              <a:rPr dirty="0" sz="3000" spc="204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>
                <a:solidFill>
                  <a:srgbClr val="181818"/>
                </a:solidFill>
                <a:latin typeface="Noto Sans"/>
                <a:cs typeface="Noto Sans"/>
              </a:rPr>
              <a:t>de</a:t>
            </a:r>
            <a:r>
              <a:rPr dirty="0" sz="3000" spc="204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 spc="-25">
                <a:solidFill>
                  <a:srgbClr val="181818"/>
                </a:solidFill>
                <a:latin typeface="Noto Sans"/>
                <a:cs typeface="Noto Sans"/>
              </a:rPr>
              <a:t>MG</a:t>
            </a:r>
            <a:endParaRPr sz="3000">
              <a:latin typeface="Noto Sans"/>
              <a:cs typeface="Noto Sans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12975335" y="3165017"/>
            <a:ext cx="628015" cy="788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000" spc="-25">
                <a:solidFill>
                  <a:srgbClr val="FFFFFF"/>
                </a:solidFill>
                <a:latin typeface="Noto Sans"/>
                <a:cs typeface="Noto Sans"/>
              </a:rPr>
              <a:t>1º</a:t>
            </a:r>
            <a:endParaRPr sz="5000">
              <a:latin typeface="Noto Sans"/>
              <a:cs typeface="Noto Sans"/>
            </a:endParaRPr>
          </a:p>
        </p:txBody>
      </p:sp>
      <p:pic>
        <p:nvPicPr>
          <p:cNvPr id="18" name="object 18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343635" y="6668274"/>
            <a:ext cx="7867408" cy="1371612"/>
          </a:xfrm>
          <a:prstGeom prst="rect">
            <a:avLst/>
          </a:prstGeom>
        </p:spPr>
      </p:pic>
      <p:sp>
        <p:nvSpPr>
          <p:cNvPr id="19" name="object 19" descr=""/>
          <p:cNvSpPr txBox="1"/>
          <p:nvPr/>
        </p:nvSpPr>
        <p:spPr>
          <a:xfrm>
            <a:off x="11549418" y="6873011"/>
            <a:ext cx="3411854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798195">
              <a:lnSpc>
                <a:spcPct val="100000"/>
              </a:lnSpc>
              <a:spcBef>
                <a:spcPts val="100"/>
              </a:spcBef>
            </a:pPr>
            <a:r>
              <a:rPr dirty="0" sz="3000" spc="60">
                <a:solidFill>
                  <a:srgbClr val="181818"/>
                </a:solidFill>
                <a:latin typeface="Noto Sans"/>
                <a:cs typeface="Noto Sans"/>
              </a:rPr>
              <a:t>ciudades</a:t>
            </a:r>
            <a:r>
              <a:rPr dirty="0" sz="3000" spc="170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 spc="-25">
                <a:solidFill>
                  <a:srgbClr val="181818"/>
                </a:solidFill>
                <a:latin typeface="Noto Sans"/>
                <a:cs typeface="Noto Sans"/>
              </a:rPr>
              <a:t>más </a:t>
            </a:r>
            <a:r>
              <a:rPr dirty="0" sz="3000">
                <a:solidFill>
                  <a:srgbClr val="181818"/>
                </a:solidFill>
                <a:latin typeface="Noto Sans"/>
                <a:cs typeface="Noto Sans"/>
              </a:rPr>
              <a:t>verdes</a:t>
            </a:r>
            <a:r>
              <a:rPr dirty="0" sz="3000" spc="375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>
                <a:solidFill>
                  <a:srgbClr val="181818"/>
                </a:solidFill>
                <a:latin typeface="Noto Sans"/>
                <a:cs typeface="Noto Sans"/>
              </a:rPr>
              <a:t>del</a:t>
            </a:r>
            <a:r>
              <a:rPr dirty="0" sz="3000" spc="380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 spc="50">
                <a:solidFill>
                  <a:srgbClr val="181818"/>
                </a:solidFill>
                <a:latin typeface="Noto Sans"/>
                <a:cs typeface="Noto Sans"/>
              </a:rPr>
              <a:t>mundo</a:t>
            </a:r>
            <a:endParaRPr sz="3000">
              <a:latin typeface="Noto Sans"/>
              <a:cs typeface="Noto Sans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9257007" y="6618858"/>
            <a:ext cx="1704975" cy="788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3000" spc="70">
                <a:solidFill>
                  <a:srgbClr val="181818"/>
                </a:solidFill>
                <a:latin typeface="Noto Sans"/>
                <a:cs typeface="Noto Sans"/>
              </a:rPr>
              <a:t>Ent</a:t>
            </a:r>
            <a:r>
              <a:rPr dirty="0" sz="3000" spc="-490">
                <a:solidFill>
                  <a:srgbClr val="181818"/>
                </a:solidFill>
                <a:latin typeface="Noto Sans"/>
                <a:cs typeface="Noto Sans"/>
              </a:rPr>
              <a:t>r</a:t>
            </a:r>
            <a:r>
              <a:rPr dirty="0" baseline="-14444" sz="7500" spc="-3592">
                <a:solidFill>
                  <a:srgbClr val="FFFFFF"/>
                </a:solidFill>
                <a:latin typeface="Noto Sans"/>
                <a:cs typeface="Noto Sans"/>
              </a:rPr>
              <a:t>1</a:t>
            </a:r>
            <a:r>
              <a:rPr dirty="0" sz="3000" spc="-10">
                <a:solidFill>
                  <a:srgbClr val="181818"/>
                </a:solidFill>
                <a:latin typeface="Noto Sans"/>
                <a:cs typeface="Noto Sans"/>
              </a:rPr>
              <a:t>e</a:t>
            </a:r>
            <a:r>
              <a:rPr dirty="0" sz="3000" spc="-70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baseline="-14444" sz="7500" spc="-3937">
                <a:solidFill>
                  <a:srgbClr val="FFFFFF"/>
                </a:solidFill>
                <a:latin typeface="Noto Sans"/>
                <a:cs typeface="Noto Sans"/>
              </a:rPr>
              <a:t>0</a:t>
            </a:r>
            <a:r>
              <a:rPr dirty="0" sz="3000" spc="65">
                <a:solidFill>
                  <a:srgbClr val="181818"/>
                </a:solidFill>
                <a:latin typeface="Noto Sans"/>
                <a:cs typeface="Noto Sans"/>
              </a:rPr>
              <a:t>l</a:t>
            </a:r>
            <a:r>
              <a:rPr dirty="0" sz="3000" spc="20">
                <a:solidFill>
                  <a:srgbClr val="181818"/>
                </a:solidFill>
                <a:latin typeface="Noto Sans"/>
                <a:cs typeface="Noto Sans"/>
              </a:rPr>
              <a:t>a</a:t>
            </a:r>
            <a:r>
              <a:rPr dirty="0" baseline="-14444" sz="7500" spc="-4290">
                <a:solidFill>
                  <a:srgbClr val="FFFFFF"/>
                </a:solidFill>
                <a:latin typeface="Noto Sans"/>
                <a:cs typeface="Noto Sans"/>
              </a:rPr>
              <a:t>0</a:t>
            </a:r>
            <a:r>
              <a:rPr dirty="0" sz="3000" spc="-15">
                <a:solidFill>
                  <a:srgbClr val="181818"/>
                </a:solidFill>
                <a:latin typeface="Noto Sans"/>
                <a:cs typeface="Noto Sans"/>
              </a:rPr>
              <a:t>s</a:t>
            </a:r>
            <a:endParaRPr sz="3000">
              <a:latin typeface="Noto Sans"/>
              <a:cs typeface="Noto Sans"/>
            </a:endParaRPr>
          </a:p>
        </p:txBody>
      </p:sp>
      <p:pic>
        <p:nvPicPr>
          <p:cNvPr id="21" name="object 21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781954" y="8585275"/>
            <a:ext cx="8235035" cy="1346047"/>
          </a:xfrm>
          <a:prstGeom prst="rect">
            <a:avLst/>
          </a:prstGeom>
        </p:spPr>
      </p:pic>
      <p:sp>
        <p:nvSpPr>
          <p:cNvPr id="22" name="object 22" descr=""/>
          <p:cNvSpPr txBox="1"/>
          <p:nvPr/>
        </p:nvSpPr>
        <p:spPr>
          <a:xfrm>
            <a:off x="6219774" y="8751506"/>
            <a:ext cx="7564120" cy="788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baseline="-12222" sz="7500" spc="30">
                <a:solidFill>
                  <a:srgbClr val="FFFFFF"/>
                </a:solidFill>
                <a:latin typeface="Noto Sans"/>
                <a:cs typeface="Noto Sans"/>
              </a:rPr>
              <a:t>2</a:t>
            </a:r>
            <a:r>
              <a:rPr dirty="0" baseline="-12222" sz="7500" spc="-1425">
                <a:solidFill>
                  <a:srgbClr val="FFFFFF"/>
                </a:solidFill>
                <a:latin typeface="Noto Sans"/>
                <a:cs typeface="Noto Sans"/>
              </a:rPr>
              <a:t>ª</a:t>
            </a:r>
            <a:r>
              <a:rPr dirty="0" sz="3000" spc="100">
                <a:solidFill>
                  <a:srgbClr val="181818"/>
                </a:solidFill>
                <a:latin typeface="Noto Sans"/>
                <a:cs typeface="Noto Sans"/>
              </a:rPr>
              <a:t>ciud</a:t>
            </a:r>
            <a:r>
              <a:rPr dirty="0" sz="3000" spc="105">
                <a:solidFill>
                  <a:srgbClr val="181818"/>
                </a:solidFill>
                <a:latin typeface="Noto Sans"/>
                <a:cs typeface="Noto Sans"/>
              </a:rPr>
              <a:t>a</a:t>
            </a:r>
            <a:r>
              <a:rPr dirty="0" sz="3000" spc="20">
                <a:solidFill>
                  <a:srgbClr val="181818"/>
                </a:solidFill>
                <a:latin typeface="Noto Sans"/>
                <a:cs typeface="Noto Sans"/>
              </a:rPr>
              <a:t>d</a:t>
            </a:r>
            <a:r>
              <a:rPr dirty="0" sz="3000" spc="160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>
                <a:solidFill>
                  <a:srgbClr val="181818"/>
                </a:solidFill>
                <a:latin typeface="Noto Sans"/>
                <a:cs typeface="Noto Sans"/>
              </a:rPr>
              <a:t>de</a:t>
            </a:r>
            <a:r>
              <a:rPr dirty="0" sz="3000" spc="165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>
                <a:solidFill>
                  <a:srgbClr val="181818"/>
                </a:solidFill>
                <a:latin typeface="Noto Sans"/>
                <a:cs typeface="Noto Sans"/>
              </a:rPr>
              <a:t>MG</a:t>
            </a:r>
            <a:r>
              <a:rPr dirty="0" sz="3000" spc="165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>
                <a:solidFill>
                  <a:srgbClr val="181818"/>
                </a:solidFill>
                <a:latin typeface="Noto Sans"/>
                <a:cs typeface="Noto Sans"/>
              </a:rPr>
              <a:t>en</a:t>
            </a:r>
            <a:r>
              <a:rPr dirty="0" sz="3000" spc="165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 spc="55">
                <a:solidFill>
                  <a:srgbClr val="181818"/>
                </a:solidFill>
                <a:latin typeface="Noto Sans"/>
                <a:cs typeface="Noto Sans"/>
              </a:rPr>
              <a:t>número</a:t>
            </a:r>
            <a:r>
              <a:rPr dirty="0" sz="3000" spc="165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>
                <a:solidFill>
                  <a:srgbClr val="181818"/>
                </a:solidFill>
                <a:latin typeface="Noto Sans"/>
                <a:cs typeface="Noto Sans"/>
              </a:rPr>
              <a:t>de</a:t>
            </a:r>
            <a:r>
              <a:rPr dirty="0" sz="3000" spc="165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 spc="45">
                <a:solidFill>
                  <a:srgbClr val="181818"/>
                </a:solidFill>
                <a:latin typeface="Noto Sans"/>
                <a:cs typeface="Noto Sans"/>
              </a:rPr>
              <a:t>startups</a:t>
            </a:r>
            <a:endParaRPr sz="3000">
              <a:latin typeface="Noto Sans"/>
              <a:cs typeface="Noto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921611" y="9140050"/>
            <a:ext cx="3111449" cy="909713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0" y="0"/>
            <a:ext cx="17059275" cy="10287000"/>
            <a:chOff x="0" y="0"/>
            <a:chExt cx="17059275" cy="1028700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42749" cy="10286390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6915963" y="5840285"/>
              <a:ext cx="5693410" cy="4283075"/>
            </a:xfrm>
            <a:custGeom>
              <a:avLst/>
              <a:gdLst/>
              <a:ahLst/>
              <a:cxnLst/>
              <a:rect l="l" t="t" r="r" b="b"/>
              <a:pathLst>
                <a:path w="5693409" h="4283075">
                  <a:moveTo>
                    <a:pt x="5693041" y="0"/>
                  </a:moveTo>
                  <a:lnTo>
                    <a:pt x="0" y="0"/>
                  </a:lnTo>
                  <a:lnTo>
                    <a:pt x="0" y="4282554"/>
                  </a:lnTo>
                  <a:lnTo>
                    <a:pt x="5693041" y="4282554"/>
                  </a:lnTo>
                  <a:lnTo>
                    <a:pt x="56930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6915963" y="5840285"/>
              <a:ext cx="5693410" cy="4283075"/>
            </a:xfrm>
            <a:custGeom>
              <a:avLst/>
              <a:gdLst/>
              <a:ahLst/>
              <a:cxnLst/>
              <a:rect l="l" t="t" r="r" b="b"/>
              <a:pathLst>
                <a:path w="5693409" h="4283075">
                  <a:moveTo>
                    <a:pt x="0" y="0"/>
                  </a:moveTo>
                  <a:lnTo>
                    <a:pt x="5693041" y="0"/>
                  </a:lnTo>
                  <a:lnTo>
                    <a:pt x="5693041" y="4282554"/>
                  </a:lnTo>
                  <a:lnTo>
                    <a:pt x="0" y="4282554"/>
                  </a:lnTo>
                  <a:lnTo>
                    <a:pt x="0" y="0"/>
                  </a:lnTo>
                  <a:close/>
                </a:path>
              </a:pathLst>
            </a:custGeom>
            <a:ln w="125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10875" y="4011117"/>
              <a:ext cx="6148400" cy="2272690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12260059" y="4436897"/>
            <a:ext cx="4549775" cy="1397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094105">
              <a:lnSpc>
                <a:spcPct val="100000"/>
              </a:lnSpc>
              <a:spcBef>
                <a:spcPts val="100"/>
              </a:spcBef>
            </a:pPr>
            <a:r>
              <a:rPr dirty="0" sz="3000" spc="55">
                <a:solidFill>
                  <a:srgbClr val="181818"/>
                </a:solidFill>
                <a:latin typeface="Noto Sans"/>
                <a:cs typeface="Noto Sans"/>
              </a:rPr>
              <a:t>Polo</a:t>
            </a:r>
            <a:r>
              <a:rPr dirty="0" sz="3000" spc="180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 spc="55">
                <a:solidFill>
                  <a:srgbClr val="181818"/>
                </a:solidFill>
                <a:latin typeface="Noto Sans"/>
                <a:cs typeface="Noto Sans"/>
              </a:rPr>
              <a:t>universitario:</a:t>
            </a:r>
            <a:endParaRPr sz="3000">
              <a:latin typeface="Noto Sans"/>
              <a:cs typeface="Noto Sans"/>
            </a:endParaRPr>
          </a:p>
          <a:p>
            <a:pPr marL="904875" marR="5080" indent="-892810">
              <a:lnSpc>
                <a:spcPct val="100000"/>
              </a:lnSpc>
              <a:tabLst>
                <a:tab pos="460375" algn="l"/>
              </a:tabLst>
            </a:pPr>
            <a:r>
              <a:rPr dirty="0" sz="3000" spc="-50">
                <a:solidFill>
                  <a:srgbClr val="181818"/>
                </a:solidFill>
                <a:latin typeface="Noto Sans"/>
                <a:cs typeface="Noto Sans"/>
              </a:rPr>
              <a:t>2</a:t>
            </a:r>
            <a:r>
              <a:rPr dirty="0" sz="3000">
                <a:solidFill>
                  <a:srgbClr val="181818"/>
                </a:solidFill>
                <a:latin typeface="Noto Sans"/>
                <a:cs typeface="Noto Sans"/>
              </a:rPr>
              <a:t>	</a:t>
            </a:r>
            <a:r>
              <a:rPr dirty="0" sz="3000" spc="60">
                <a:solidFill>
                  <a:srgbClr val="181818"/>
                </a:solidFill>
                <a:latin typeface="Noto Sans"/>
                <a:cs typeface="Noto Sans"/>
              </a:rPr>
              <a:t>públicas</a:t>
            </a:r>
            <a:r>
              <a:rPr dirty="0" sz="3000" spc="165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 spc="55">
                <a:solidFill>
                  <a:srgbClr val="181818"/>
                </a:solidFill>
                <a:latin typeface="Noto Sans"/>
                <a:cs typeface="Noto Sans"/>
              </a:rPr>
              <a:t>(UFU</a:t>
            </a:r>
            <a:r>
              <a:rPr dirty="0" sz="3000" spc="175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>
                <a:solidFill>
                  <a:srgbClr val="181818"/>
                </a:solidFill>
                <a:latin typeface="Noto Sans"/>
                <a:cs typeface="Noto Sans"/>
              </a:rPr>
              <a:t>e</a:t>
            </a:r>
            <a:r>
              <a:rPr dirty="0" sz="3000" spc="170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 spc="45">
                <a:solidFill>
                  <a:srgbClr val="181818"/>
                </a:solidFill>
                <a:latin typeface="Noto Sans"/>
                <a:cs typeface="Noto Sans"/>
              </a:rPr>
              <a:t>IFTM) </a:t>
            </a:r>
            <a:r>
              <a:rPr dirty="0" sz="3000" spc="50">
                <a:solidFill>
                  <a:srgbClr val="181818"/>
                </a:solidFill>
                <a:latin typeface="Noto Sans"/>
                <a:cs typeface="Noto Sans"/>
              </a:rPr>
              <a:t>15+</a:t>
            </a:r>
            <a:r>
              <a:rPr dirty="0" sz="3000" spc="175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 spc="55">
                <a:solidFill>
                  <a:srgbClr val="181818"/>
                </a:solidFill>
                <a:latin typeface="Noto Sans"/>
                <a:cs typeface="Noto Sans"/>
              </a:rPr>
              <a:t>varias</a:t>
            </a:r>
            <a:r>
              <a:rPr dirty="0" sz="3000" spc="175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 spc="45">
                <a:solidFill>
                  <a:srgbClr val="181818"/>
                </a:solidFill>
                <a:latin typeface="Noto Sans"/>
                <a:cs typeface="Noto Sans"/>
              </a:rPr>
              <a:t>privadas</a:t>
            </a:r>
            <a:endParaRPr sz="3000">
              <a:latin typeface="Noto Sans"/>
              <a:cs typeface="Noto Sans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7021791" y="4534573"/>
            <a:ext cx="7371080" cy="4364355"/>
            <a:chOff x="7021791" y="4534573"/>
            <a:chExt cx="7371080" cy="4364355"/>
          </a:xfrm>
        </p:grpSpPr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234877" y="4534573"/>
              <a:ext cx="907542" cy="80314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21791" y="7526883"/>
              <a:ext cx="7370991" cy="1371600"/>
            </a:xfrm>
            <a:prstGeom prst="rect">
              <a:avLst/>
            </a:prstGeom>
          </p:spPr>
        </p:pic>
      </p:grpSp>
      <p:sp>
        <p:nvSpPr>
          <p:cNvPr id="12" name="object 12" descr=""/>
          <p:cNvSpPr txBox="1"/>
          <p:nvPr/>
        </p:nvSpPr>
        <p:spPr>
          <a:xfrm>
            <a:off x="8730570" y="7731620"/>
            <a:ext cx="5415280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28575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solidFill>
                  <a:srgbClr val="181818"/>
                </a:solidFill>
                <a:latin typeface="Noto Sans"/>
                <a:cs typeface="Noto Sans"/>
              </a:rPr>
              <a:t>Tarifa</a:t>
            </a:r>
            <a:r>
              <a:rPr dirty="0" sz="3000" spc="260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>
                <a:solidFill>
                  <a:srgbClr val="181818"/>
                </a:solidFill>
                <a:latin typeface="Noto Sans"/>
                <a:cs typeface="Noto Sans"/>
              </a:rPr>
              <a:t>de</a:t>
            </a:r>
            <a:r>
              <a:rPr dirty="0" sz="3000" spc="254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>
                <a:solidFill>
                  <a:srgbClr val="181818"/>
                </a:solidFill>
                <a:latin typeface="Noto Sans"/>
                <a:cs typeface="Noto Sans"/>
              </a:rPr>
              <a:t>bus</a:t>
            </a:r>
            <a:r>
              <a:rPr dirty="0" sz="3000" spc="254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>
                <a:solidFill>
                  <a:srgbClr val="181818"/>
                </a:solidFill>
                <a:latin typeface="Noto Sans"/>
                <a:cs typeface="Noto Sans"/>
              </a:rPr>
              <a:t>sin</a:t>
            </a:r>
            <a:r>
              <a:rPr dirty="0" sz="3000" spc="254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 spc="60">
                <a:solidFill>
                  <a:srgbClr val="181818"/>
                </a:solidFill>
                <a:latin typeface="Noto Sans"/>
                <a:cs typeface="Noto Sans"/>
              </a:rPr>
              <a:t>costos</a:t>
            </a:r>
            <a:r>
              <a:rPr dirty="0" sz="3000" spc="260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 spc="-20">
                <a:solidFill>
                  <a:srgbClr val="181818"/>
                </a:solidFill>
                <a:latin typeface="Noto Sans"/>
                <a:cs typeface="Noto Sans"/>
              </a:rPr>
              <a:t>para</a:t>
            </a:r>
            <a:endParaRPr sz="3000">
              <a:latin typeface="Noto Sans"/>
              <a:cs typeface="Noto Sans"/>
            </a:endParaRPr>
          </a:p>
          <a:p>
            <a:pPr algn="r" marR="5080">
              <a:lnSpc>
                <a:spcPct val="100000"/>
              </a:lnSpc>
            </a:pPr>
            <a:r>
              <a:rPr dirty="0" sz="3000" spc="50">
                <a:solidFill>
                  <a:srgbClr val="181818"/>
                </a:solidFill>
                <a:latin typeface="Noto Sans"/>
                <a:cs typeface="Noto Sans"/>
              </a:rPr>
              <a:t>estudiantes</a:t>
            </a:r>
            <a:endParaRPr sz="3000">
              <a:latin typeface="Noto Sans"/>
              <a:cs typeface="Noto Sans"/>
            </a:endParaRPr>
          </a:p>
        </p:txBody>
      </p:sp>
      <p:pic>
        <p:nvPicPr>
          <p:cNvPr id="13" name="object 13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192887" y="1395717"/>
            <a:ext cx="4539996" cy="1371612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5032755" y="1600453"/>
            <a:ext cx="2454275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95580" marR="5080" indent="-183515">
              <a:lnSpc>
                <a:spcPct val="100000"/>
              </a:lnSpc>
              <a:spcBef>
                <a:spcPts val="100"/>
              </a:spcBef>
            </a:pPr>
            <a:r>
              <a:rPr dirty="0" sz="3000" spc="-10">
                <a:solidFill>
                  <a:srgbClr val="181818"/>
                </a:solidFill>
              </a:rPr>
              <a:t>Temperatura </a:t>
            </a:r>
            <a:r>
              <a:rPr dirty="0" sz="3000" spc="60">
                <a:solidFill>
                  <a:srgbClr val="181818"/>
                </a:solidFill>
              </a:rPr>
              <a:t>média:</a:t>
            </a:r>
            <a:r>
              <a:rPr dirty="0" sz="3000" spc="165">
                <a:solidFill>
                  <a:srgbClr val="181818"/>
                </a:solidFill>
              </a:rPr>
              <a:t> </a:t>
            </a:r>
            <a:r>
              <a:rPr dirty="0" sz="3000" spc="35">
                <a:solidFill>
                  <a:srgbClr val="181818"/>
                </a:solidFill>
              </a:rPr>
              <a:t>23ºC</a:t>
            </a:r>
            <a:endParaRPr sz="3000"/>
          </a:p>
        </p:txBody>
      </p:sp>
      <p:grpSp>
        <p:nvGrpSpPr>
          <p:cNvPr id="15" name="object 15" descr=""/>
          <p:cNvGrpSpPr/>
          <p:nvPr/>
        </p:nvGrpSpPr>
        <p:grpSpPr>
          <a:xfrm>
            <a:off x="7860601" y="1621078"/>
            <a:ext cx="6777355" cy="7058025"/>
            <a:chOff x="7860601" y="1621078"/>
            <a:chExt cx="6777355" cy="7058025"/>
          </a:xfrm>
        </p:grpSpPr>
        <p:pic>
          <p:nvPicPr>
            <p:cNvPr id="16" name="object 1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731875" y="1621078"/>
              <a:ext cx="905763" cy="920876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60601" y="7746123"/>
              <a:ext cx="808189" cy="93275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921611" y="9140050"/>
            <a:ext cx="3111449" cy="909713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0" y="0"/>
            <a:ext cx="18034000" cy="10287000"/>
            <a:chOff x="0" y="0"/>
            <a:chExt cx="18034000" cy="1028700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42749" cy="10286390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6915963" y="5840285"/>
              <a:ext cx="5693410" cy="4283075"/>
            </a:xfrm>
            <a:custGeom>
              <a:avLst/>
              <a:gdLst/>
              <a:ahLst/>
              <a:cxnLst/>
              <a:rect l="l" t="t" r="r" b="b"/>
              <a:pathLst>
                <a:path w="5693409" h="4283075">
                  <a:moveTo>
                    <a:pt x="5693041" y="0"/>
                  </a:moveTo>
                  <a:lnTo>
                    <a:pt x="0" y="0"/>
                  </a:lnTo>
                  <a:lnTo>
                    <a:pt x="0" y="4282554"/>
                  </a:lnTo>
                  <a:lnTo>
                    <a:pt x="5693041" y="4282554"/>
                  </a:lnTo>
                  <a:lnTo>
                    <a:pt x="56930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6915963" y="5840285"/>
              <a:ext cx="5693410" cy="4283075"/>
            </a:xfrm>
            <a:custGeom>
              <a:avLst/>
              <a:gdLst/>
              <a:ahLst/>
              <a:cxnLst/>
              <a:rect l="l" t="t" r="r" b="b"/>
              <a:pathLst>
                <a:path w="5693409" h="4283075">
                  <a:moveTo>
                    <a:pt x="0" y="0"/>
                  </a:moveTo>
                  <a:lnTo>
                    <a:pt x="5693041" y="0"/>
                  </a:lnTo>
                  <a:lnTo>
                    <a:pt x="5693041" y="4282554"/>
                  </a:lnTo>
                  <a:lnTo>
                    <a:pt x="0" y="4282554"/>
                  </a:lnTo>
                  <a:lnTo>
                    <a:pt x="0" y="0"/>
                  </a:lnTo>
                  <a:close/>
                </a:path>
              </a:pathLst>
            </a:custGeom>
            <a:ln w="125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897994" y="2202484"/>
              <a:ext cx="5730112" cy="1487881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972542" y="299161"/>
              <a:ext cx="5061331" cy="1503362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4849874" y="569772"/>
            <a:ext cx="2934970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95250" marR="5080" indent="-83185">
              <a:lnSpc>
                <a:spcPct val="100000"/>
              </a:lnSpc>
              <a:spcBef>
                <a:spcPts val="100"/>
              </a:spcBef>
            </a:pPr>
            <a:r>
              <a:rPr dirty="0" sz="3000" spc="60">
                <a:solidFill>
                  <a:srgbClr val="181818"/>
                </a:solidFill>
              </a:rPr>
              <a:t>Agroindustria</a:t>
            </a:r>
            <a:r>
              <a:rPr dirty="0" sz="3000" spc="204">
                <a:solidFill>
                  <a:srgbClr val="181818"/>
                </a:solidFill>
              </a:rPr>
              <a:t> </a:t>
            </a:r>
            <a:r>
              <a:rPr dirty="0" sz="3000" spc="-50">
                <a:solidFill>
                  <a:srgbClr val="181818"/>
                </a:solidFill>
              </a:rPr>
              <a:t>y </a:t>
            </a:r>
            <a:r>
              <a:rPr dirty="0" sz="3000" spc="60">
                <a:solidFill>
                  <a:srgbClr val="181818"/>
                </a:solidFill>
              </a:rPr>
              <a:t>logística</a:t>
            </a:r>
            <a:r>
              <a:rPr dirty="0" sz="3000" spc="185">
                <a:solidFill>
                  <a:srgbClr val="181818"/>
                </a:solidFill>
              </a:rPr>
              <a:t> </a:t>
            </a:r>
            <a:r>
              <a:rPr dirty="0" sz="3000" spc="50">
                <a:solidFill>
                  <a:srgbClr val="181818"/>
                </a:solidFill>
              </a:rPr>
              <a:t>fuerte</a:t>
            </a:r>
            <a:endParaRPr sz="3000"/>
          </a:p>
        </p:txBody>
      </p:sp>
      <p:grpSp>
        <p:nvGrpSpPr>
          <p:cNvPr id="10" name="object 10" descr=""/>
          <p:cNvGrpSpPr/>
          <p:nvPr/>
        </p:nvGrpSpPr>
        <p:grpSpPr>
          <a:xfrm>
            <a:off x="5907817" y="429459"/>
            <a:ext cx="10714355" cy="9620885"/>
            <a:chOff x="5907817" y="429459"/>
            <a:chExt cx="10714355" cy="9620885"/>
          </a:xfrm>
        </p:grpSpPr>
        <p:sp>
          <p:nvSpPr>
            <p:cNvPr id="11" name="object 11" descr=""/>
            <p:cNvSpPr/>
            <p:nvPr/>
          </p:nvSpPr>
          <p:spPr>
            <a:xfrm>
              <a:off x="5907811" y="429462"/>
              <a:ext cx="5869940" cy="5838190"/>
            </a:xfrm>
            <a:custGeom>
              <a:avLst/>
              <a:gdLst/>
              <a:ahLst/>
              <a:cxnLst/>
              <a:rect l="l" t="t" r="r" b="b"/>
              <a:pathLst>
                <a:path w="5869940" h="5838190">
                  <a:moveTo>
                    <a:pt x="1417320" y="25400"/>
                  </a:moveTo>
                  <a:lnTo>
                    <a:pt x="1411224" y="25400"/>
                  </a:lnTo>
                  <a:lnTo>
                    <a:pt x="1383880" y="38100"/>
                  </a:lnTo>
                  <a:lnTo>
                    <a:pt x="1386687" y="38100"/>
                  </a:lnTo>
                  <a:lnTo>
                    <a:pt x="1417320" y="25400"/>
                  </a:lnTo>
                  <a:close/>
                </a:path>
                <a:path w="5869940" h="5838190">
                  <a:moveTo>
                    <a:pt x="2458593" y="292100"/>
                  </a:moveTo>
                  <a:lnTo>
                    <a:pt x="2444546" y="279400"/>
                  </a:lnTo>
                  <a:lnTo>
                    <a:pt x="2434564" y="279400"/>
                  </a:lnTo>
                  <a:lnTo>
                    <a:pt x="2458593" y="292100"/>
                  </a:lnTo>
                  <a:close/>
                </a:path>
                <a:path w="5869940" h="5838190">
                  <a:moveTo>
                    <a:pt x="2593289" y="5215750"/>
                  </a:moveTo>
                  <a:lnTo>
                    <a:pt x="2593213" y="5169039"/>
                  </a:lnTo>
                  <a:lnTo>
                    <a:pt x="2590025" y="5122367"/>
                  </a:lnTo>
                  <a:lnTo>
                    <a:pt x="2583624" y="5076050"/>
                  </a:lnTo>
                  <a:lnTo>
                    <a:pt x="2573896" y="5030368"/>
                  </a:lnTo>
                  <a:lnTo>
                    <a:pt x="2560726" y="4985626"/>
                  </a:lnTo>
                  <a:lnTo>
                    <a:pt x="2544013" y="4942116"/>
                  </a:lnTo>
                  <a:lnTo>
                    <a:pt x="2523642" y="4900117"/>
                  </a:lnTo>
                  <a:lnTo>
                    <a:pt x="2499499" y="4859947"/>
                  </a:lnTo>
                  <a:lnTo>
                    <a:pt x="2471496" y="4821872"/>
                  </a:lnTo>
                  <a:lnTo>
                    <a:pt x="2439505" y="4786211"/>
                  </a:lnTo>
                  <a:lnTo>
                    <a:pt x="2396274" y="4747399"/>
                  </a:lnTo>
                  <a:lnTo>
                    <a:pt x="2350376" y="4714849"/>
                  </a:lnTo>
                  <a:lnTo>
                    <a:pt x="2302408" y="4688078"/>
                  </a:lnTo>
                  <a:lnTo>
                    <a:pt x="2252967" y="4666589"/>
                  </a:lnTo>
                  <a:lnTo>
                    <a:pt x="2202650" y="4649876"/>
                  </a:lnTo>
                  <a:lnTo>
                    <a:pt x="2152065" y="4637443"/>
                  </a:lnTo>
                  <a:lnTo>
                    <a:pt x="2110016" y="4630217"/>
                  </a:lnTo>
                  <a:lnTo>
                    <a:pt x="2052472" y="4623460"/>
                  </a:lnTo>
                  <a:lnTo>
                    <a:pt x="2004669" y="4620907"/>
                  </a:lnTo>
                  <a:lnTo>
                    <a:pt x="1959000" y="4620641"/>
                  </a:lnTo>
                  <a:lnTo>
                    <a:pt x="1916049" y="4622190"/>
                  </a:lnTo>
                  <a:lnTo>
                    <a:pt x="1876437" y="4625048"/>
                  </a:lnTo>
                  <a:lnTo>
                    <a:pt x="1839747" y="4628807"/>
                  </a:lnTo>
                  <a:lnTo>
                    <a:pt x="1839937" y="4628807"/>
                  </a:lnTo>
                  <a:lnTo>
                    <a:pt x="1809597" y="4632668"/>
                  </a:lnTo>
                  <a:lnTo>
                    <a:pt x="1783588" y="4636452"/>
                  </a:lnTo>
                  <a:lnTo>
                    <a:pt x="1812823" y="4633988"/>
                  </a:lnTo>
                  <a:lnTo>
                    <a:pt x="1848319" y="4631690"/>
                  </a:lnTo>
                  <a:lnTo>
                    <a:pt x="1889175" y="4630217"/>
                  </a:lnTo>
                  <a:lnTo>
                    <a:pt x="1935340" y="4630217"/>
                  </a:lnTo>
                  <a:lnTo>
                    <a:pt x="1983422" y="4632223"/>
                  </a:lnTo>
                  <a:lnTo>
                    <a:pt x="2035022" y="4636960"/>
                  </a:lnTo>
                  <a:lnTo>
                    <a:pt x="2088438" y="4645025"/>
                  </a:lnTo>
                  <a:lnTo>
                    <a:pt x="2142769" y="4657064"/>
                  </a:lnTo>
                  <a:lnTo>
                    <a:pt x="2197125" y="4673689"/>
                  </a:lnTo>
                  <a:lnTo>
                    <a:pt x="2250605" y="4695533"/>
                  </a:lnTo>
                  <a:lnTo>
                    <a:pt x="2302345" y="4723219"/>
                  </a:lnTo>
                  <a:lnTo>
                    <a:pt x="2344763" y="4752264"/>
                  </a:lnTo>
                  <a:lnTo>
                    <a:pt x="2382418" y="4784356"/>
                  </a:lnTo>
                  <a:lnTo>
                    <a:pt x="2415451" y="4819193"/>
                  </a:lnTo>
                  <a:lnTo>
                    <a:pt x="2444026" y="4856454"/>
                  </a:lnTo>
                  <a:lnTo>
                    <a:pt x="2468270" y="4895824"/>
                  </a:lnTo>
                  <a:lnTo>
                    <a:pt x="2488349" y="4936998"/>
                  </a:lnTo>
                  <a:lnTo>
                    <a:pt x="2504414" y="4979670"/>
                  </a:lnTo>
                  <a:lnTo>
                    <a:pt x="2516606" y="5023523"/>
                  </a:lnTo>
                  <a:lnTo>
                    <a:pt x="2525077" y="5068227"/>
                  </a:lnTo>
                  <a:lnTo>
                    <a:pt x="2529992" y="5113502"/>
                  </a:lnTo>
                  <a:lnTo>
                    <a:pt x="2531478" y="5159019"/>
                  </a:lnTo>
                  <a:lnTo>
                    <a:pt x="2529713" y="5204472"/>
                  </a:lnTo>
                  <a:lnTo>
                    <a:pt x="2524823" y="5249532"/>
                  </a:lnTo>
                  <a:lnTo>
                    <a:pt x="2515806" y="5298745"/>
                  </a:lnTo>
                  <a:lnTo>
                    <a:pt x="2503195" y="5347144"/>
                  </a:lnTo>
                  <a:lnTo>
                    <a:pt x="2487168" y="5394109"/>
                  </a:lnTo>
                  <a:lnTo>
                    <a:pt x="2467902" y="5439041"/>
                  </a:lnTo>
                  <a:lnTo>
                    <a:pt x="2445575" y="5481320"/>
                  </a:lnTo>
                  <a:lnTo>
                    <a:pt x="2420378" y="5520334"/>
                  </a:lnTo>
                  <a:lnTo>
                    <a:pt x="2392502" y="5555475"/>
                  </a:lnTo>
                  <a:lnTo>
                    <a:pt x="2362111" y="5586133"/>
                  </a:lnTo>
                  <a:lnTo>
                    <a:pt x="2310701" y="5626481"/>
                  </a:lnTo>
                  <a:lnTo>
                    <a:pt x="2264130" y="5655576"/>
                  </a:lnTo>
                  <a:lnTo>
                    <a:pt x="2228304" y="5674080"/>
                  </a:lnTo>
                  <a:lnTo>
                    <a:pt x="2191093" y="5690120"/>
                  </a:lnTo>
                  <a:lnTo>
                    <a:pt x="2147913" y="5705653"/>
                  </a:lnTo>
                  <a:lnTo>
                    <a:pt x="2085797" y="5722112"/>
                  </a:lnTo>
                  <a:lnTo>
                    <a:pt x="2030387" y="5731192"/>
                  </a:lnTo>
                  <a:lnTo>
                    <a:pt x="1961756" y="5736133"/>
                  </a:lnTo>
                  <a:lnTo>
                    <a:pt x="1882228" y="5733377"/>
                  </a:lnTo>
                  <a:lnTo>
                    <a:pt x="1835835" y="5727712"/>
                  </a:lnTo>
                  <a:lnTo>
                    <a:pt x="1796173" y="5720092"/>
                  </a:lnTo>
                  <a:lnTo>
                    <a:pt x="1748485" y="5707735"/>
                  </a:lnTo>
                  <a:lnTo>
                    <a:pt x="1694980" y="5689473"/>
                  </a:lnTo>
                  <a:lnTo>
                    <a:pt x="1637906" y="5664124"/>
                  </a:lnTo>
                  <a:lnTo>
                    <a:pt x="1579460" y="5630557"/>
                  </a:lnTo>
                  <a:lnTo>
                    <a:pt x="1521866" y="5587581"/>
                  </a:lnTo>
                  <a:lnTo>
                    <a:pt x="1472730" y="5540197"/>
                  </a:lnTo>
                  <a:lnTo>
                    <a:pt x="1436865" y="5496014"/>
                  </a:lnTo>
                  <a:lnTo>
                    <a:pt x="1412341" y="5457952"/>
                  </a:lnTo>
                  <a:lnTo>
                    <a:pt x="1384884" y="5402300"/>
                  </a:lnTo>
                  <a:lnTo>
                    <a:pt x="1371206" y="5365508"/>
                  </a:lnTo>
                  <a:lnTo>
                    <a:pt x="1358874" y="5318252"/>
                  </a:lnTo>
                  <a:lnTo>
                    <a:pt x="1350873" y="5260695"/>
                  </a:lnTo>
                  <a:lnTo>
                    <a:pt x="1349476" y="5215750"/>
                  </a:lnTo>
                  <a:lnTo>
                    <a:pt x="1349425" y="5209489"/>
                  </a:lnTo>
                  <a:lnTo>
                    <a:pt x="1352384" y="5164112"/>
                  </a:lnTo>
                  <a:lnTo>
                    <a:pt x="1360944" y="5110213"/>
                  </a:lnTo>
                  <a:lnTo>
                    <a:pt x="1374190" y="5061039"/>
                  </a:lnTo>
                  <a:lnTo>
                    <a:pt x="1388059" y="5024386"/>
                  </a:lnTo>
                  <a:lnTo>
                    <a:pt x="1408684" y="4981994"/>
                  </a:lnTo>
                  <a:lnTo>
                    <a:pt x="1437500" y="4935588"/>
                  </a:lnTo>
                  <a:lnTo>
                    <a:pt x="1475943" y="4886922"/>
                  </a:lnTo>
                  <a:lnTo>
                    <a:pt x="1525473" y="4837696"/>
                  </a:lnTo>
                  <a:lnTo>
                    <a:pt x="1581670" y="4793894"/>
                  </a:lnTo>
                  <a:lnTo>
                    <a:pt x="1636458" y="4759972"/>
                  </a:lnTo>
                  <a:lnTo>
                    <a:pt x="1687055" y="4734788"/>
                  </a:lnTo>
                  <a:lnTo>
                    <a:pt x="1730654" y="4717199"/>
                  </a:lnTo>
                  <a:lnTo>
                    <a:pt x="1785747" y="4700181"/>
                  </a:lnTo>
                  <a:lnTo>
                    <a:pt x="1856232" y="4685728"/>
                  </a:lnTo>
                  <a:lnTo>
                    <a:pt x="1922297" y="4679454"/>
                  </a:lnTo>
                  <a:lnTo>
                    <a:pt x="1983282" y="4679785"/>
                  </a:lnTo>
                  <a:lnTo>
                    <a:pt x="2038527" y="4685157"/>
                  </a:lnTo>
                  <a:lnTo>
                    <a:pt x="2087372" y="4694009"/>
                  </a:lnTo>
                  <a:lnTo>
                    <a:pt x="2129155" y="4704740"/>
                  </a:lnTo>
                  <a:lnTo>
                    <a:pt x="2188883" y="4725606"/>
                  </a:lnTo>
                  <a:lnTo>
                    <a:pt x="2205507" y="4732579"/>
                  </a:lnTo>
                  <a:lnTo>
                    <a:pt x="2154136" y="4707890"/>
                  </a:lnTo>
                  <a:lnTo>
                    <a:pt x="2102231" y="4688344"/>
                  </a:lnTo>
                  <a:lnTo>
                    <a:pt x="2070569" y="4679454"/>
                  </a:lnTo>
                  <a:lnTo>
                    <a:pt x="2050072" y="4673689"/>
                  </a:lnTo>
                  <a:lnTo>
                    <a:pt x="1997951" y="4663668"/>
                  </a:lnTo>
                  <a:lnTo>
                    <a:pt x="1946160" y="4658017"/>
                  </a:lnTo>
                  <a:lnTo>
                    <a:pt x="1894967" y="4656480"/>
                  </a:lnTo>
                  <a:lnTo>
                    <a:pt x="1844687" y="4658779"/>
                  </a:lnTo>
                  <a:lnTo>
                    <a:pt x="1795576" y="4664672"/>
                  </a:lnTo>
                  <a:lnTo>
                    <a:pt x="1747951" y="4673892"/>
                  </a:lnTo>
                  <a:lnTo>
                    <a:pt x="1697532" y="4687405"/>
                  </a:lnTo>
                  <a:lnTo>
                    <a:pt x="1649158" y="4704359"/>
                  </a:lnTo>
                  <a:lnTo>
                    <a:pt x="1602955" y="4724527"/>
                  </a:lnTo>
                  <a:lnTo>
                    <a:pt x="1559077" y="4747742"/>
                  </a:lnTo>
                  <a:lnTo>
                    <a:pt x="1517675" y="4773777"/>
                  </a:lnTo>
                  <a:lnTo>
                    <a:pt x="1478902" y="4802429"/>
                  </a:lnTo>
                  <a:lnTo>
                    <a:pt x="1442885" y="4833518"/>
                  </a:lnTo>
                  <a:lnTo>
                    <a:pt x="1409788" y="4866818"/>
                  </a:lnTo>
                  <a:lnTo>
                    <a:pt x="1379753" y="4902136"/>
                  </a:lnTo>
                  <a:lnTo>
                    <a:pt x="1352931" y="4939284"/>
                  </a:lnTo>
                  <a:lnTo>
                    <a:pt x="1329461" y="4978031"/>
                  </a:lnTo>
                  <a:lnTo>
                    <a:pt x="1309497" y="5018189"/>
                  </a:lnTo>
                  <a:lnTo>
                    <a:pt x="1293177" y="5059565"/>
                  </a:lnTo>
                  <a:lnTo>
                    <a:pt x="1280668" y="5101933"/>
                  </a:lnTo>
                  <a:lnTo>
                    <a:pt x="1266863" y="5175440"/>
                  </a:lnTo>
                  <a:lnTo>
                    <a:pt x="1262062" y="5241341"/>
                  </a:lnTo>
                  <a:lnTo>
                    <a:pt x="1263916" y="5298745"/>
                  </a:lnTo>
                  <a:lnTo>
                    <a:pt x="1263916" y="5298910"/>
                  </a:lnTo>
                  <a:lnTo>
                    <a:pt x="1270063" y="5347144"/>
                  </a:lnTo>
                  <a:lnTo>
                    <a:pt x="1278255" y="5386019"/>
                  </a:lnTo>
                  <a:lnTo>
                    <a:pt x="1292199" y="5432831"/>
                  </a:lnTo>
                  <a:lnTo>
                    <a:pt x="1315554" y="5487682"/>
                  </a:lnTo>
                  <a:lnTo>
                    <a:pt x="1354023" y="5552668"/>
                  </a:lnTo>
                  <a:lnTo>
                    <a:pt x="1381823" y="5589740"/>
                  </a:lnTo>
                  <a:lnTo>
                    <a:pt x="1418412" y="5630964"/>
                  </a:lnTo>
                  <a:lnTo>
                    <a:pt x="1449184" y="5660123"/>
                  </a:lnTo>
                  <a:lnTo>
                    <a:pt x="1488859" y="5692406"/>
                  </a:lnTo>
                  <a:lnTo>
                    <a:pt x="1537893" y="5725871"/>
                  </a:lnTo>
                  <a:lnTo>
                    <a:pt x="1596745" y="5758573"/>
                  </a:lnTo>
                  <a:lnTo>
                    <a:pt x="1647748" y="5781522"/>
                  </a:lnTo>
                  <a:lnTo>
                    <a:pt x="1686242" y="5795911"/>
                  </a:lnTo>
                  <a:lnTo>
                    <a:pt x="1732737" y="5810237"/>
                  </a:lnTo>
                  <a:lnTo>
                    <a:pt x="1786750" y="5822988"/>
                  </a:lnTo>
                  <a:lnTo>
                    <a:pt x="1847786" y="5832678"/>
                  </a:lnTo>
                  <a:lnTo>
                    <a:pt x="1915350" y="5837771"/>
                  </a:lnTo>
                  <a:lnTo>
                    <a:pt x="1944611" y="5838152"/>
                  </a:lnTo>
                  <a:lnTo>
                    <a:pt x="1985086" y="5836844"/>
                  </a:lnTo>
                  <a:lnTo>
                    <a:pt x="2035073" y="5832183"/>
                  </a:lnTo>
                  <a:lnTo>
                    <a:pt x="2092896" y="5822493"/>
                  </a:lnTo>
                  <a:lnTo>
                    <a:pt x="2156904" y="5806097"/>
                  </a:lnTo>
                  <a:lnTo>
                    <a:pt x="2194928" y="5793295"/>
                  </a:lnTo>
                  <a:lnTo>
                    <a:pt x="2250224" y="5769508"/>
                  </a:lnTo>
                  <a:lnTo>
                    <a:pt x="2294382" y="5745886"/>
                  </a:lnTo>
                  <a:lnTo>
                    <a:pt x="2309495" y="5736133"/>
                  </a:lnTo>
                  <a:lnTo>
                    <a:pt x="2343315" y="5714314"/>
                  </a:lnTo>
                  <a:lnTo>
                    <a:pt x="2394864" y="5673610"/>
                  </a:lnTo>
                  <a:lnTo>
                    <a:pt x="2440863" y="5628983"/>
                  </a:lnTo>
                  <a:lnTo>
                    <a:pt x="2471166" y="5591670"/>
                  </a:lnTo>
                  <a:lnTo>
                    <a:pt x="2503182" y="5542648"/>
                  </a:lnTo>
                  <a:lnTo>
                    <a:pt x="2534551" y="5480659"/>
                  </a:lnTo>
                  <a:lnTo>
                    <a:pt x="2550833" y="5439816"/>
                  </a:lnTo>
                  <a:lnTo>
                    <a:pt x="2564676" y="5397258"/>
                  </a:lnTo>
                  <a:lnTo>
                    <a:pt x="2575941" y="5353278"/>
                  </a:lnTo>
                  <a:lnTo>
                    <a:pt x="2584539" y="5308168"/>
                  </a:lnTo>
                  <a:lnTo>
                    <a:pt x="2590355" y="5262232"/>
                  </a:lnTo>
                  <a:lnTo>
                    <a:pt x="2593289" y="5215750"/>
                  </a:lnTo>
                  <a:close/>
                </a:path>
                <a:path w="5869940" h="5838190">
                  <a:moveTo>
                    <a:pt x="3470021" y="1498600"/>
                  </a:moveTo>
                  <a:lnTo>
                    <a:pt x="3469627" y="1447800"/>
                  </a:lnTo>
                  <a:lnTo>
                    <a:pt x="3467951" y="1397000"/>
                  </a:lnTo>
                  <a:lnTo>
                    <a:pt x="3464953" y="1346200"/>
                  </a:lnTo>
                  <a:lnTo>
                    <a:pt x="3460648" y="1308100"/>
                  </a:lnTo>
                  <a:lnTo>
                    <a:pt x="3454984" y="1257300"/>
                  </a:lnTo>
                  <a:lnTo>
                    <a:pt x="3447973" y="1206500"/>
                  </a:lnTo>
                  <a:lnTo>
                    <a:pt x="3439579" y="1155700"/>
                  </a:lnTo>
                  <a:lnTo>
                    <a:pt x="3429787" y="1104900"/>
                  </a:lnTo>
                  <a:lnTo>
                    <a:pt x="3418586" y="1066800"/>
                  </a:lnTo>
                  <a:lnTo>
                    <a:pt x="3405949" y="1016000"/>
                  </a:lnTo>
                  <a:lnTo>
                    <a:pt x="3391852" y="965200"/>
                  </a:lnTo>
                  <a:lnTo>
                    <a:pt x="3376295" y="927100"/>
                  </a:lnTo>
                  <a:lnTo>
                    <a:pt x="3359251" y="876300"/>
                  </a:lnTo>
                  <a:lnTo>
                    <a:pt x="3340709" y="838200"/>
                  </a:lnTo>
                  <a:lnTo>
                    <a:pt x="3320631" y="787400"/>
                  </a:lnTo>
                  <a:lnTo>
                    <a:pt x="3299015" y="749300"/>
                  </a:lnTo>
                  <a:lnTo>
                    <a:pt x="3275850" y="698500"/>
                  </a:lnTo>
                  <a:lnTo>
                    <a:pt x="3251098" y="660400"/>
                  </a:lnTo>
                  <a:lnTo>
                    <a:pt x="3224746" y="622300"/>
                  </a:lnTo>
                  <a:lnTo>
                    <a:pt x="3196780" y="584200"/>
                  </a:lnTo>
                  <a:lnTo>
                    <a:pt x="3167189" y="533400"/>
                  </a:lnTo>
                  <a:lnTo>
                    <a:pt x="3135947" y="495300"/>
                  </a:lnTo>
                  <a:lnTo>
                    <a:pt x="3103029" y="457200"/>
                  </a:lnTo>
                  <a:lnTo>
                    <a:pt x="3068434" y="431800"/>
                  </a:lnTo>
                  <a:lnTo>
                    <a:pt x="3024886" y="381000"/>
                  </a:lnTo>
                  <a:lnTo>
                    <a:pt x="2980118" y="342900"/>
                  </a:lnTo>
                  <a:lnTo>
                    <a:pt x="2934220" y="304800"/>
                  </a:lnTo>
                  <a:lnTo>
                    <a:pt x="2887281" y="279400"/>
                  </a:lnTo>
                  <a:lnTo>
                    <a:pt x="2839389" y="241300"/>
                  </a:lnTo>
                  <a:lnTo>
                    <a:pt x="2741168" y="190500"/>
                  </a:lnTo>
                  <a:lnTo>
                    <a:pt x="2589161" y="114300"/>
                  </a:lnTo>
                  <a:lnTo>
                    <a:pt x="2537625" y="101600"/>
                  </a:lnTo>
                  <a:lnTo>
                    <a:pt x="2485821" y="76200"/>
                  </a:lnTo>
                  <a:lnTo>
                    <a:pt x="2277821" y="25400"/>
                  </a:lnTo>
                  <a:lnTo>
                    <a:pt x="2226106" y="25400"/>
                  </a:lnTo>
                  <a:lnTo>
                    <a:pt x="2174697" y="12700"/>
                  </a:lnTo>
                  <a:lnTo>
                    <a:pt x="2123694" y="12700"/>
                  </a:lnTo>
                  <a:lnTo>
                    <a:pt x="2073186" y="0"/>
                  </a:lnTo>
                  <a:lnTo>
                    <a:pt x="1616633" y="0"/>
                  </a:lnTo>
                  <a:lnTo>
                    <a:pt x="1577949" y="12700"/>
                  </a:lnTo>
                  <a:lnTo>
                    <a:pt x="1505623" y="12700"/>
                  </a:lnTo>
                  <a:lnTo>
                    <a:pt x="1472184" y="25400"/>
                  </a:lnTo>
                  <a:lnTo>
                    <a:pt x="1946300" y="25400"/>
                  </a:lnTo>
                  <a:lnTo>
                    <a:pt x="1999589" y="38100"/>
                  </a:lnTo>
                  <a:lnTo>
                    <a:pt x="2053640" y="38100"/>
                  </a:lnTo>
                  <a:lnTo>
                    <a:pt x="2386177" y="114300"/>
                  </a:lnTo>
                  <a:lnTo>
                    <a:pt x="2441664" y="139700"/>
                  </a:lnTo>
                  <a:lnTo>
                    <a:pt x="2496794" y="152400"/>
                  </a:lnTo>
                  <a:lnTo>
                    <a:pt x="2658643" y="228600"/>
                  </a:lnTo>
                  <a:lnTo>
                    <a:pt x="2710954" y="266700"/>
                  </a:lnTo>
                  <a:lnTo>
                    <a:pt x="2756001" y="292100"/>
                  </a:lnTo>
                  <a:lnTo>
                    <a:pt x="2799092" y="317500"/>
                  </a:lnTo>
                  <a:lnTo>
                    <a:pt x="2840240" y="355600"/>
                  </a:lnTo>
                  <a:lnTo>
                    <a:pt x="2879471" y="381000"/>
                  </a:lnTo>
                  <a:lnTo>
                    <a:pt x="2916809" y="419100"/>
                  </a:lnTo>
                  <a:lnTo>
                    <a:pt x="2952280" y="457200"/>
                  </a:lnTo>
                  <a:lnTo>
                    <a:pt x="2985897" y="495300"/>
                  </a:lnTo>
                  <a:lnTo>
                    <a:pt x="3017697" y="533400"/>
                  </a:lnTo>
                  <a:lnTo>
                    <a:pt x="3047695" y="571500"/>
                  </a:lnTo>
                  <a:lnTo>
                    <a:pt x="3075927" y="609600"/>
                  </a:lnTo>
                  <a:lnTo>
                    <a:pt x="3102394" y="647700"/>
                  </a:lnTo>
                  <a:lnTo>
                    <a:pt x="3127146" y="685800"/>
                  </a:lnTo>
                  <a:lnTo>
                    <a:pt x="3150184" y="723900"/>
                  </a:lnTo>
                  <a:lnTo>
                    <a:pt x="3171558" y="762000"/>
                  </a:lnTo>
                  <a:lnTo>
                    <a:pt x="3191268" y="812800"/>
                  </a:lnTo>
                  <a:lnTo>
                    <a:pt x="3209340" y="850900"/>
                  </a:lnTo>
                  <a:lnTo>
                    <a:pt x="3225812" y="901700"/>
                  </a:lnTo>
                  <a:lnTo>
                    <a:pt x="3240697" y="939800"/>
                  </a:lnTo>
                  <a:lnTo>
                    <a:pt x="3254032" y="990600"/>
                  </a:lnTo>
                  <a:lnTo>
                    <a:pt x="3265817" y="1028700"/>
                  </a:lnTo>
                  <a:lnTo>
                    <a:pt x="3276104" y="1079500"/>
                  </a:lnTo>
                  <a:lnTo>
                    <a:pt x="3284893" y="1117600"/>
                  </a:lnTo>
                  <a:lnTo>
                    <a:pt x="3292221" y="1168400"/>
                  </a:lnTo>
                  <a:lnTo>
                    <a:pt x="3298101" y="1219200"/>
                  </a:lnTo>
                  <a:lnTo>
                    <a:pt x="3302571" y="1257300"/>
                  </a:lnTo>
                  <a:lnTo>
                    <a:pt x="3305645" y="1308100"/>
                  </a:lnTo>
                  <a:lnTo>
                    <a:pt x="3307359" y="1358900"/>
                  </a:lnTo>
                  <a:lnTo>
                    <a:pt x="3307600" y="1384300"/>
                  </a:lnTo>
                  <a:lnTo>
                    <a:pt x="3307715" y="1397000"/>
                  </a:lnTo>
                  <a:lnTo>
                    <a:pt x="3306749" y="1447800"/>
                  </a:lnTo>
                  <a:lnTo>
                    <a:pt x="3304502" y="1498600"/>
                  </a:lnTo>
                  <a:lnTo>
                    <a:pt x="3300971" y="1536700"/>
                  </a:lnTo>
                  <a:lnTo>
                    <a:pt x="3296183" y="1587500"/>
                  </a:lnTo>
                  <a:lnTo>
                    <a:pt x="3290189" y="1638300"/>
                  </a:lnTo>
                  <a:lnTo>
                    <a:pt x="3281997" y="1689100"/>
                  </a:lnTo>
                  <a:lnTo>
                    <a:pt x="3272269" y="1739900"/>
                  </a:lnTo>
                  <a:lnTo>
                    <a:pt x="3261029" y="1790700"/>
                  </a:lnTo>
                  <a:lnTo>
                    <a:pt x="3248304" y="1841500"/>
                  </a:lnTo>
                  <a:lnTo>
                    <a:pt x="3234105" y="1892300"/>
                  </a:lnTo>
                  <a:lnTo>
                    <a:pt x="3218497" y="1943100"/>
                  </a:lnTo>
                  <a:lnTo>
                    <a:pt x="3201479" y="1981200"/>
                  </a:lnTo>
                  <a:lnTo>
                    <a:pt x="3183102" y="2032000"/>
                  </a:lnTo>
                  <a:lnTo>
                    <a:pt x="3163379" y="2082800"/>
                  </a:lnTo>
                  <a:lnTo>
                    <a:pt x="3142361" y="2133600"/>
                  </a:lnTo>
                  <a:lnTo>
                    <a:pt x="3120059" y="2171700"/>
                  </a:lnTo>
                  <a:lnTo>
                    <a:pt x="3096514" y="2222500"/>
                  </a:lnTo>
                  <a:lnTo>
                    <a:pt x="3071749" y="2260600"/>
                  </a:lnTo>
                  <a:lnTo>
                    <a:pt x="3045790" y="2298700"/>
                  </a:lnTo>
                  <a:lnTo>
                    <a:pt x="3018688" y="2336800"/>
                  </a:lnTo>
                  <a:lnTo>
                    <a:pt x="2990443" y="2374900"/>
                  </a:lnTo>
                  <a:lnTo>
                    <a:pt x="2961119" y="2413000"/>
                  </a:lnTo>
                  <a:lnTo>
                    <a:pt x="2930715" y="2451100"/>
                  </a:lnTo>
                  <a:lnTo>
                    <a:pt x="2899270" y="2476500"/>
                  </a:lnTo>
                  <a:lnTo>
                    <a:pt x="2866834" y="2514600"/>
                  </a:lnTo>
                  <a:lnTo>
                    <a:pt x="2806649" y="2565400"/>
                  </a:lnTo>
                  <a:lnTo>
                    <a:pt x="2747276" y="2603500"/>
                  </a:lnTo>
                  <a:lnTo>
                    <a:pt x="2690063" y="2641600"/>
                  </a:lnTo>
                  <a:lnTo>
                    <a:pt x="2636367" y="2679700"/>
                  </a:lnTo>
                  <a:lnTo>
                    <a:pt x="2587561" y="2705100"/>
                  </a:lnTo>
                  <a:lnTo>
                    <a:pt x="2544978" y="2730500"/>
                  </a:lnTo>
                  <a:lnTo>
                    <a:pt x="2510002" y="2743200"/>
                  </a:lnTo>
                  <a:lnTo>
                    <a:pt x="2483993" y="2755900"/>
                  </a:lnTo>
                  <a:lnTo>
                    <a:pt x="2468308" y="2768600"/>
                  </a:lnTo>
                  <a:lnTo>
                    <a:pt x="2421001" y="2781300"/>
                  </a:lnTo>
                  <a:lnTo>
                    <a:pt x="2375827" y="2794000"/>
                  </a:lnTo>
                  <a:lnTo>
                    <a:pt x="2336927" y="2819400"/>
                  </a:lnTo>
                  <a:lnTo>
                    <a:pt x="2308466" y="2819400"/>
                  </a:lnTo>
                  <a:lnTo>
                    <a:pt x="2293467" y="2832100"/>
                  </a:lnTo>
                  <a:lnTo>
                    <a:pt x="2272093" y="2832100"/>
                  </a:lnTo>
                  <a:lnTo>
                    <a:pt x="2244623" y="2844800"/>
                  </a:lnTo>
                  <a:lnTo>
                    <a:pt x="2211324" y="2857500"/>
                  </a:lnTo>
                  <a:lnTo>
                    <a:pt x="2172449" y="2857500"/>
                  </a:lnTo>
                  <a:lnTo>
                    <a:pt x="2128266" y="2870200"/>
                  </a:lnTo>
                  <a:lnTo>
                    <a:pt x="2079053" y="2882900"/>
                  </a:lnTo>
                  <a:lnTo>
                    <a:pt x="2025065" y="2882900"/>
                  </a:lnTo>
                  <a:lnTo>
                    <a:pt x="1966569" y="2895600"/>
                  </a:lnTo>
                  <a:lnTo>
                    <a:pt x="1903831" y="2895600"/>
                  </a:lnTo>
                  <a:lnTo>
                    <a:pt x="1837131" y="2908300"/>
                  </a:lnTo>
                  <a:lnTo>
                    <a:pt x="1766709" y="2908300"/>
                  </a:lnTo>
                  <a:lnTo>
                    <a:pt x="1692859" y="2895600"/>
                  </a:lnTo>
                  <a:lnTo>
                    <a:pt x="1562633" y="2895600"/>
                  </a:lnTo>
                  <a:lnTo>
                    <a:pt x="1535277" y="2882900"/>
                  </a:lnTo>
                  <a:lnTo>
                    <a:pt x="1503641" y="2882900"/>
                  </a:lnTo>
                  <a:lnTo>
                    <a:pt x="1468043" y="2870200"/>
                  </a:lnTo>
                  <a:lnTo>
                    <a:pt x="1428826" y="2870200"/>
                  </a:lnTo>
                  <a:lnTo>
                    <a:pt x="1386281" y="2857500"/>
                  </a:lnTo>
                  <a:lnTo>
                    <a:pt x="1340739" y="2844800"/>
                  </a:lnTo>
                  <a:lnTo>
                    <a:pt x="1292529" y="2832100"/>
                  </a:lnTo>
                  <a:lnTo>
                    <a:pt x="1189367" y="2806700"/>
                  </a:lnTo>
                  <a:lnTo>
                    <a:pt x="1135049" y="2781300"/>
                  </a:lnTo>
                  <a:lnTo>
                    <a:pt x="1022553" y="2730500"/>
                  </a:lnTo>
                  <a:lnTo>
                    <a:pt x="907059" y="2679700"/>
                  </a:lnTo>
                  <a:lnTo>
                    <a:pt x="733780" y="2565400"/>
                  </a:lnTo>
                  <a:lnTo>
                    <a:pt x="677303" y="2514600"/>
                  </a:lnTo>
                  <a:lnTo>
                    <a:pt x="626300" y="2476500"/>
                  </a:lnTo>
                  <a:lnTo>
                    <a:pt x="580377" y="2425700"/>
                  </a:lnTo>
                  <a:lnTo>
                    <a:pt x="539229" y="2387600"/>
                  </a:lnTo>
                  <a:lnTo>
                    <a:pt x="502627" y="2336800"/>
                  </a:lnTo>
                  <a:lnTo>
                    <a:pt x="470281" y="2298700"/>
                  </a:lnTo>
                  <a:lnTo>
                    <a:pt x="441947" y="2260600"/>
                  </a:lnTo>
                  <a:lnTo>
                    <a:pt x="417347" y="2222500"/>
                  </a:lnTo>
                  <a:lnTo>
                    <a:pt x="396240" y="2184400"/>
                  </a:lnTo>
                  <a:lnTo>
                    <a:pt x="378333" y="2159000"/>
                  </a:lnTo>
                  <a:lnTo>
                    <a:pt x="363385" y="2120900"/>
                  </a:lnTo>
                  <a:lnTo>
                    <a:pt x="351142" y="2095500"/>
                  </a:lnTo>
                  <a:lnTo>
                    <a:pt x="338378" y="2070100"/>
                  </a:lnTo>
                  <a:lnTo>
                    <a:pt x="323837" y="2044700"/>
                  </a:lnTo>
                  <a:lnTo>
                    <a:pt x="308203" y="2006600"/>
                  </a:lnTo>
                  <a:lnTo>
                    <a:pt x="292201" y="1955800"/>
                  </a:lnTo>
                  <a:lnTo>
                    <a:pt x="276504" y="1917700"/>
                  </a:lnTo>
                  <a:lnTo>
                    <a:pt x="261835" y="1854200"/>
                  </a:lnTo>
                  <a:lnTo>
                    <a:pt x="248881" y="1803400"/>
                  </a:lnTo>
                  <a:lnTo>
                    <a:pt x="238328" y="1739900"/>
                  </a:lnTo>
                  <a:lnTo>
                    <a:pt x="230911" y="1663700"/>
                  </a:lnTo>
                  <a:lnTo>
                    <a:pt x="228295" y="1612900"/>
                  </a:lnTo>
                  <a:lnTo>
                    <a:pt x="227393" y="1574800"/>
                  </a:lnTo>
                  <a:lnTo>
                    <a:pt x="227596" y="1549400"/>
                  </a:lnTo>
                  <a:lnTo>
                    <a:pt x="227698" y="1536700"/>
                  </a:lnTo>
                  <a:lnTo>
                    <a:pt x="230276" y="1473200"/>
                  </a:lnTo>
                  <a:lnTo>
                    <a:pt x="235610" y="1409700"/>
                  </a:lnTo>
                  <a:lnTo>
                    <a:pt x="244563" y="1346200"/>
                  </a:lnTo>
                  <a:lnTo>
                    <a:pt x="257911" y="1270000"/>
                  </a:lnTo>
                  <a:lnTo>
                    <a:pt x="261861" y="1257300"/>
                  </a:lnTo>
                  <a:lnTo>
                    <a:pt x="267157" y="1231900"/>
                  </a:lnTo>
                  <a:lnTo>
                    <a:pt x="274066" y="1206500"/>
                  </a:lnTo>
                  <a:lnTo>
                    <a:pt x="282841" y="1168400"/>
                  </a:lnTo>
                  <a:lnTo>
                    <a:pt x="293751" y="1143000"/>
                  </a:lnTo>
                  <a:lnTo>
                    <a:pt x="307060" y="1104900"/>
                  </a:lnTo>
                  <a:lnTo>
                    <a:pt x="323024" y="1054100"/>
                  </a:lnTo>
                  <a:lnTo>
                    <a:pt x="341922" y="1016000"/>
                  </a:lnTo>
                  <a:lnTo>
                    <a:pt x="363982" y="965200"/>
                  </a:lnTo>
                  <a:lnTo>
                    <a:pt x="389509" y="927100"/>
                  </a:lnTo>
                  <a:lnTo>
                    <a:pt x="418731" y="876300"/>
                  </a:lnTo>
                  <a:lnTo>
                    <a:pt x="451929" y="825500"/>
                  </a:lnTo>
                  <a:lnTo>
                    <a:pt x="489356" y="774700"/>
                  </a:lnTo>
                  <a:lnTo>
                    <a:pt x="531279" y="723900"/>
                  </a:lnTo>
                  <a:lnTo>
                    <a:pt x="577964" y="660400"/>
                  </a:lnTo>
                  <a:lnTo>
                    <a:pt x="629666" y="609600"/>
                  </a:lnTo>
                  <a:lnTo>
                    <a:pt x="686663" y="558800"/>
                  </a:lnTo>
                  <a:lnTo>
                    <a:pt x="741464" y="520700"/>
                  </a:lnTo>
                  <a:lnTo>
                    <a:pt x="796417" y="469900"/>
                  </a:lnTo>
                  <a:lnTo>
                    <a:pt x="905217" y="393700"/>
                  </a:lnTo>
                  <a:lnTo>
                    <a:pt x="958278" y="368300"/>
                  </a:lnTo>
                  <a:lnTo>
                    <a:pt x="1009942" y="342900"/>
                  </a:lnTo>
                  <a:lnTo>
                    <a:pt x="1059815" y="317500"/>
                  </a:lnTo>
                  <a:lnTo>
                    <a:pt x="1107503" y="292100"/>
                  </a:lnTo>
                  <a:lnTo>
                    <a:pt x="1152626" y="279400"/>
                  </a:lnTo>
                  <a:lnTo>
                    <a:pt x="1194803" y="254000"/>
                  </a:lnTo>
                  <a:lnTo>
                    <a:pt x="1233639" y="241300"/>
                  </a:lnTo>
                  <a:lnTo>
                    <a:pt x="1268742" y="228600"/>
                  </a:lnTo>
                  <a:lnTo>
                    <a:pt x="1299743" y="215900"/>
                  </a:lnTo>
                  <a:lnTo>
                    <a:pt x="1326235" y="215900"/>
                  </a:lnTo>
                  <a:lnTo>
                    <a:pt x="1347838" y="203200"/>
                  </a:lnTo>
                  <a:lnTo>
                    <a:pt x="1364183" y="203200"/>
                  </a:lnTo>
                  <a:lnTo>
                    <a:pt x="1437411" y="190500"/>
                  </a:lnTo>
                  <a:lnTo>
                    <a:pt x="1509026" y="165100"/>
                  </a:lnTo>
                  <a:lnTo>
                    <a:pt x="1578927" y="165100"/>
                  </a:lnTo>
                  <a:lnTo>
                    <a:pt x="1647012" y="152400"/>
                  </a:lnTo>
                  <a:lnTo>
                    <a:pt x="1956549" y="152400"/>
                  </a:lnTo>
                  <a:lnTo>
                    <a:pt x="2011578" y="165100"/>
                  </a:lnTo>
                  <a:lnTo>
                    <a:pt x="2064054" y="165100"/>
                  </a:lnTo>
                  <a:lnTo>
                    <a:pt x="2113889" y="177800"/>
                  </a:lnTo>
                  <a:lnTo>
                    <a:pt x="2160994" y="190500"/>
                  </a:lnTo>
                  <a:lnTo>
                    <a:pt x="2205240" y="203200"/>
                  </a:lnTo>
                  <a:lnTo>
                    <a:pt x="2246553" y="215900"/>
                  </a:lnTo>
                  <a:lnTo>
                    <a:pt x="2284806" y="228600"/>
                  </a:lnTo>
                  <a:lnTo>
                    <a:pt x="2319909" y="228600"/>
                  </a:lnTo>
                  <a:lnTo>
                    <a:pt x="2351760" y="241300"/>
                  </a:lnTo>
                  <a:lnTo>
                    <a:pt x="2380246" y="254000"/>
                  </a:lnTo>
                  <a:lnTo>
                    <a:pt x="2405278" y="266700"/>
                  </a:lnTo>
                  <a:lnTo>
                    <a:pt x="2426754" y="279400"/>
                  </a:lnTo>
                  <a:lnTo>
                    <a:pt x="2434564" y="279400"/>
                  </a:lnTo>
                  <a:lnTo>
                    <a:pt x="2313813" y="215900"/>
                  </a:lnTo>
                  <a:lnTo>
                    <a:pt x="2265184" y="203200"/>
                  </a:lnTo>
                  <a:lnTo>
                    <a:pt x="2216416" y="177800"/>
                  </a:lnTo>
                  <a:lnTo>
                    <a:pt x="2118614" y="152400"/>
                  </a:lnTo>
                  <a:lnTo>
                    <a:pt x="1971814" y="114300"/>
                  </a:lnTo>
                  <a:lnTo>
                    <a:pt x="1922970" y="114300"/>
                  </a:lnTo>
                  <a:lnTo>
                    <a:pt x="1874227" y="101600"/>
                  </a:lnTo>
                  <a:lnTo>
                    <a:pt x="1825637" y="101600"/>
                  </a:lnTo>
                  <a:lnTo>
                    <a:pt x="1777199" y="88900"/>
                  </a:lnTo>
                  <a:lnTo>
                    <a:pt x="1538846" y="88900"/>
                  </a:lnTo>
                  <a:lnTo>
                    <a:pt x="1492161" y="101600"/>
                  </a:lnTo>
                  <a:lnTo>
                    <a:pt x="1445882" y="101600"/>
                  </a:lnTo>
                  <a:lnTo>
                    <a:pt x="1400048" y="114300"/>
                  </a:lnTo>
                  <a:lnTo>
                    <a:pt x="1354683" y="114300"/>
                  </a:lnTo>
                  <a:lnTo>
                    <a:pt x="1265542" y="139700"/>
                  </a:lnTo>
                  <a:lnTo>
                    <a:pt x="1063726" y="190500"/>
                  </a:lnTo>
                  <a:lnTo>
                    <a:pt x="1015288" y="215900"/>
                  </a:lnTo>
                  <a:lnTo>
                    <a:pt x="967701" y="228600"/>
                  </a:lnTo>
                  <a:lnTo>
                    <a:pt x="920991" y="254000"/>
                  </a:lnTo>
                  <a:lnTo>
                    <a:pt x="875182" y="266700"/>
                  </a:lnTo>
                  <a:lnTo>
                    <a:pt x="830287" y="292100"/>
                  </a:lnTo>
                  <a:lnTo>
                    <a:pt x="786333" y="317500"/>
                  </a:lnTo>
                  <a:lnTo>
                    <a:pt x="743356" y="342900"/>
                  </a:lnTo>
                  <a:lnTo>
                    <a:pt x="701357" y="368300"/>
                  </a:lnTo>
                  <a:lnTo>
                    <a:pt x="660361" y="393700"/>
                  </a:lnTo>
                  <a:lnTo>
                    <a:pt x="620407" y="431800"/>
                  </a:lnTo>
                  <a:lnTo>
                    <a:pt x="581507" y="457200"/>
                  </a:lnTo>
                  <a:lnTo>
                    <a:pt x="543687" y="482600"/>
                  </a:lnTo>
                  <a:lnTo>
                    <a:pt x="506971" y="520700"/>
                  </a:lnTo>
                  <a:lnTo>
                    <a:pt x="471385" y="546100"/>
                  </a:lnTo>
                  <a:lnTo>
                    <a:pt x="436930" y="584200"/>
                  </a:lnTo>
                  <a:lnTo>
                    <a:pt x="403656" y="622300"/>
                  </a:lnTo>
                  <a:lnTo>
                    <a:pt x="371563" y="647700"/>
                  </a:lnTo>
                  <a:lnTo>
                    <a:pt x="340690" y="685800"/>
                  </a:lnTo>
                  <a:lnTo>
                    <a:pt x="311061" y="723900"/>
                  </a:lnTo>
                  <a:lnTo>
                    <a:pt x="282689" y="762000"/>
                  </a:lnTo>
                  <a:lnTo>
                    <a:pt x="255600" y="800100"/>
                  </a:lnTo>
                  <a:lnTo>
                    <a:pt x="229806" y="838200"/>
                  </a:lnTo>
                  <a:lnTo>
                    <a:pt x="205346" y="876300"/>
                  </a:lnTo>
                  <a:lnTo>
                    <a:pt x="182245" y="914400"/>
                  </a:lnTo>
                  <a:lnTo>
                    <a:pt x="160502" y="952500"/>
                  </a:lnTo>
                  <a:lnTo>
                    <a:pt x="140169" y="990600"/>
                  </a:lnTo>
                  <a:lnTo>
                    <a:pt x="121246" y="1041400"/>
                  </a:lnTo>
                  <a:lnTo>
                    <a:pt x="103771" y="1079500"/>
                  </a:lnTo>
                  <a:lnTo>
                    <a:pt x="87757" y="1117600"/>
                  </a:lnTo>
                  <a:lnTo>
                    <a:pt x="73240" y="1168400"/>
                  </a:lnTo>
                  <a:lnTo>
                    <a:pt x="60223" y="1206500"/>
                  </a:lnTo>
                  <a:lnTo>
                    <a:pt x="48742" y="1244600"/>
                  </a:lnTo>
                  <a:lnTo>
                    <a:pt x="32994" y="1320800"/>
                  </a:lnTo>
                  <a:lnTo>
                    <a:pt x="20650" y="1384300"/>
                  </a:lnTo>
                  <a:lnTo>
                    <a:pt x="11455" y="1447800"/>
                  </a:lnTo>
                  <a:lnTo>
                    <a:pt x="5118" y="1511300"/>
                  </a:lnTo>
                  <a:lnTo>
                    <a:pt x="1397" y="1574800"/>
                  </a:lnTo>
                  <a:lnTo>
                    <a:pt x="0" y="1638300"/>
                  </a:lnTo>
                  <a:lnTo>
                    <a:pt x="685" y="1689100"/>
                  </a:lnTo>
                  <a:lnTo>
                    <a:pt x="3162" y="1739900"/>
                  </a:lnTo>
                  <a:lnTo>
                    <a:pt x="7188" y="1790700"/>
                  </a:lnTo>
                  <a:lnTo>
                    <a:pt x="12484" y="1828800"/>
                  </a:lnTo>
                  <a:lnTo>
                    <a:pt x="18783" y="1879600"/>
                  </a:lnTo>
                  <a:lnTo>
                    <a:pt x="25819" y="1917700"/>
                  </a:lnTo>
                  <a:lnTo>
                    <a:pt x="33337" y="1955800"/>
                  </a:lnTo>
                  <a:lnTo>
                    <a:pt x="41059" y="1981200"/>
                  </a:lnTo>
                  <a:lnTo>
                    <a:pt x="48717" y="2019300"/>
                  </a:lnTo>
                  <a:lnTo>
                    <a:pt x="56045" y="2044700"/>
                  </a:lnTo>
                  <a:lnTo>
                    <a:pt x="62788" y="2057400"/>
                  </a:lnTo>
                  <a:lnTo>
                    <a:pt x="78828" y="2108200"/>
                  </a:lnTo>
                  <a:lnTo>
                    <a:pt x="93116" y="2146300"/>
                  </a:lnTo>
                  <a:lnTo>
                    <a:pt x="103479" y="2171700"/>
                  </a:lnTo>
                  <a:lnTo>
                    <a:pt x="107784" y="2184400"/>
                  </a:lnTo>
                  <a:lnTo>
                    <a:pt x="122161" y="2222500"/>
                  </a:lnTo>
                  <a:lnTo>
                    <a:pt x="139268" y="2260600"/>
                  </a:lnTo>
                  <a:lnTo>
                    <a:pt x="159334" y="2298700"/>
                  </a:lnTo>
                  <a:lnTo>
                    <a:pt x="182575" y="2336800"/>
                  </a:lnTo>
                  <a:lnTo>
                    <a:pt x="209219" y="2374900"/>
                  </a:lnTo>
                  <a:lnTo>
                    <a:pt x="239509" y="2425700"/>
                  </a:lnTo>
                  <a:lnTo>
                    <a:pt x="273659" y="2476500"/>
                  </a:lnTo>
                  <a:lnTo>
                    <a:pt x="311912" y="2527300"/>
                  </a:lnTo>
                  <a:lnTo>
                    <a:pt x="325462" y="2540000"/>
                  </a:lnTo>
                  <a:lnTo>
                    <a:pt x="342722" y="2552700"/>
                  </a:lnTo>
                  <a:lnTo>
                    <a:pt x="363804" y="2578100"/>
                  </a:lnTo>
                  <a:lnTo>
                    <a:pt x="388772" y="2603500"/>
                  </a:lnTo>
                  <a:lnTo>
                    <a:pt x="417715" y="2641600"/>
                  </a:lnTo>
                  <a:lnTo>
                    <a:pt x="450748" y="2667000"/>
                  </a:lnTo>
                  <a:lnTo>
                    <a:pt x="487946" y="2705100"/>
                  </a:lnTo>
                  <a:lnTo>
                    <a:pt x="529386" y="2743200"/>
                  </a:lnTo>
                  <a:lnTo>
                    <a:pt x="575170" y="2781300"/>
                  </a:lnTo>
                  <a:lnTo>
                    <a:pt x="625398" y="2819400"/>
                  </a:lnTo>
                  <a:lnTo>
                    <a:pt x="680148" y="2844800"/>
                  </a:lnTo>
                  <a:lnTo>
                    <a:pt x="739508" y="2882900"/>
                  </a:lnTo>
                  <a:lnTo>
                    <a:pt x="803567" y="2921000"/>
                  </a:lnTo>
                  <a:lnTo>
                    <a:pt x="872426" y="2959100"/>
                  </a:lnTo>
                  <a:lnTo>
                    <a:pt x="891921" y="2971800"/>
                  </a:lnTo>
                  <a:lnTo>
                    <a:pt x="943229" y="2997200"/>
                  </a:lnTo>
                  <a:lnTo>
                    <a:pt x="1010285" y="3022600"/>
                  </a:lnTo>
                  <a:lnTo>
                    <a:pt x="1049502" y="3035300"/>
                  </a:lnTo>
                  <a:lnTo>
                    <a:pt x="1092377" y="3048000"/>
                  </a:lnTo>
                  <a:lnTo>
                    <a:pt x="1138821" y="3073400"/>
                  </a:lnTo>
                  <a:lnTo>
                    <a:pt x="1188732" y="3086100"/>
                  </a:lnTo>
                  <a:lnTo>
                    <a:pt x="1242021" y="3098800"/>
                  </a:lnTo>
                  <a:lnTo>
                    <a:pt x="1298613" y="3111500"/>
                  </a:lnTo>
                  <a:lnTo>
                    <a:pt x="1358379" y="3124200"/>
                  </a:lnTo>
                  <a:lnTo>
                    <a:pt x="1421257" y="3136900"/>
                  </a:lnTo>
                  <a:lnTo>
                    <a:pt x="1555915" y="3162300"/>
                  </a:lnTo>
                  <a:lnTo>
                    <a:pt x="1971916" y="3162300"/>
                  </a:lnTo>
                  <a:lnTo>
                    <a:pt x="2025332" y="3149600"/>
                  </a:lnTo>
                  <a:lnTo>
                    <a:pt x="2081720" y="3136900"/>
                  </a:lnTo>
                  <a:lnTo>
                    <a:pt x="2140813" y="3136900"/>
                  </a:lnTo>
                  <a:lnTo>
                    <a:pt x="2202370" y="3124200"/>
                  </a:lnTo>
                  <a:lnTo>
                    <a:pt x="2266137" y="3098800"/>
                  </a:lnTo>
                  <a:lnTo>
                    <a:pt x="2331872" y="3086100"/>
                  </a:lnTo>
                  <a:lnTo>
                    <a:pt x="2350947" y="3073400"/>
                  </a:lnTo>
                  <a:lnTo>
                    <a:pt x="2385999" y="3073400"/>
                  </a:lnTo>
                  <a:lnTo>
                    <a:pt x="2430424" y="3048000"/>
                  </a:lnTo>
                  <a:lnTo>
                    <a:pt x="2477668" y="3035300"/>
                  </a:lnTo>
                  <a:lnTo>
                    <a:pt x="2510510" y="3022600"/>
                  </a:lnTo>
                  <a:lnTo>
                    <a:pt x="2546223" y="2997200"/>
                  </a:lnTo>
                  <a:lnTo>
                    <a:pt x="2584539" y="2984500"/>
                  </a:lnTo>
                  <a:lnTo>
                    <a:pt x="2625191" y="2959100"/>
                  </a:lnTo>
                  <a:lnTo>
                    <a:pt x="2667889" y="2946400"/>
                  </a:lnTo>
                  <a:lnTo>
                    <a:pt x="2712377" y="2908300"/>
                  </a:lnTo>
                  <a:lnTo>
                    <a:pt x="2758389" y="2882900"/>
                  </a:lnTo>
                  <a:lnTo>
                    <a:pt x="2805633" y="2857500"/>
                  </a:lnTo>
                  <a:lnTo>
                    <a:pt x="2853855" y="2819400"/>
                  </a:lnTo>
                  <a:lnTo>
                    <a:pt x="2952153" y="2743200"/>
                  </a:lnTo>
                  <a:lnTo>
                    <a:pt x="2969564" y="2730500"/>
                  </a:lnTo>
                  <a:lnTo>
                    <a:pt x="2990024" y="2705100"/>
                  </a:lnTo>
                  <a:lnTo>
                    <a:pt x="3013176" y="2679700"/>
                  </a:lnTo>
                  <a:lnTo>
                    <a:pt x="3038665" y="2654300"/>
                  </a:lnTo>
                  <a:lnTo>
                    <a:pt x="3066148" y="2628900"/>
                  </a:lnTo>
                  <a:lnTo>
                    <a:pt x="3095282" y="2590800"/>
                  </a:lnTo>
                  <a:lnTo>
                    <a:pt x="3125711" y="2565400"/>
                  </a:lnTo>
                  <a:lnTo>
                    <a:pt x="3157105" y="2514600"/>
                  </a:lnTo>
                  <a:lnTo>
                    <a:pt x="3189084" y="2476500"/>
                  </a:lnTo>
                  <a:lnTo>
                    <a:pt x="3221329" y="2425700"/>
                  </a:lnTo>
                  <a:lnTo>
                    <a:pt x="3253473" y="2362200"/>
                  </a:lnTo>
                  <a:lnTo>
                    <a:pt x="3285185" y="2298700"/>
                  </a:lnTo>
                  <a:lnTo>
                    <a:pt x="3316109" y="2235200"/>
                  </a:lnTo>
                  <a:lnTo>
                    <a:pt x="3333839" y="2197100"/>
                  </a:lnTo>
                  <a:lnTo>
                    <a:pt x="3350577" y="2146300"/>
                  </a:lnTo>
                  <a:lnTo>
                    <a:pt x="3366287" y="2108200"/>
                  </a:lnTo>
                  <a:lnTo>
                    <a:pt x="3380981" y="2070100"/>
                  </a:lnTo>
                  <a:lnTo>
                    <a:pt x="3394621" y="2019300"/>
                  </a:lnTo>
                  <a:lnTo>
                    <a:pt x="3407181" y="1968500"/>
                  </a:lnTo>
                  <a:lnTo>
                    <a:pt x="3418662" y="1930400"/>
                  </a:lnTo>
                  <a:lnTo>
                    <a:pt x="3429038" y="1879600"/>
                  </a:lnTo>
                  <a:lnTo>
                    <a:pt x="3438283" y="1828800"/>
                  </a:lnTo>
                  <a:lnTo>
                    <a:pt x="3446386" y="1790700"/>
                  </a:lnTo>
                  <a:lnTo>
                    <a:pt x="3453333" y="1739900"/>
                  </a:lnTo>
                  <a:lnTo>
                    <a:pt x="3459099" y="1689100"/>
                  </a:lnTo>
                  <a:lnTo>
                    <a:pt x="3463671" y="1638300"/>
                  </a:lnTo>
                  <a:lnTo>
                    <a:pt x="3467036" y="1600200"/>
                  </a:lnTo>
                  <a:lnTo>
                    <a:pt x="3469157" y="1549400"/>
                  </a:lnTo>
                  <a:lnTo>
                    <a:pt x="3470021" y="1498600"/>
                  </a:lnTo>
                  <a:close/>
                </a:path>
                <a:path w="5869940" h="5838190">
                  <a:moveTo>
                    <a:pt x="5869648" y="2889796"/>
                  </a:moveTo>
                  <a:lnTo>
                    <a:pt x="5869571" y="2843072"/>
                  </a:lnTo>
                  <a:lnTo>
                    <a:pt x="5866384" y="2796413"/>
                  </a:lnTo>
                  <a:lnTo>
                    <a:pt x="5859983" y="2750096"/>
                  </a:lnTo>
                  <a:lnTo>
                    <a:pt x="5850255" y="2704414"/>
                  </a:lnTo>
                  <a:lnTo>
                    <a:pt x="5837085" y="2659672"/>
                  </a:lnTo>
                  <a:lnTo>
                    <a:pt x="5820372" y="2616149"/>
                  </a:lnTo>
                  <a:lnTo>
                    <a:pt x="5800001" y="2574163"/>
                  </a:lnTo>
                  <a:lnTo>
                    <a:pt x="5775858" y="2533980"/>
                  </a:lnTo>
                  <a:lnTo>
                    <a:pt x="5747855" y="2495918"/>
                  </a:lnTo>
                  <a:lnTo>
                    <a:pt x="5715863" y="2460256"/>
                  </a:lnTo>
                  <a:lnTo>
                    <a:pt x="5672633" y="2421445"/>
                  </a:lnTo>
                  <a:lnTo>
                    <a:pt x="5626735" y="2388895"/>
                  </a:lnTo>
                  <a:lnTo>
                    <a:pt x="5578767" y="2362123"/>
                  </a:lnTo>
                  <a:lnTo>
                    <a:pt x="5529326" y="2340622"/>
                  </a:lnTo>
                  <a:lnTo>
                    <a:pt x="5479008" y="2323909"/>
                  </a:lnTo>
                  <a:lnTo>
                    <a:pt x="5428424" y="2311489"/>
                  </a:lnTo>
                  <a:lnTo>
                    <a:pt x="5386400" y="2304262"/>
                  </a:lnTo>
                  <a:lnTo>
                    <a:pt x="5328831" y="2297493"/>
                  </a:lnTo>
                  <a:lnTo>
                    <a:pt x="5281028" y="2294940"/>
                  </a:lnTo>
                  <a:lnTo>
                    <a:pt x="5235359" y="2294686"/>
                  </a:lnTo>
                  <a:lnTo>
                    <a:pt x="5192407" y="2296236"/>
                  </a:lnTo>
                  <a:lnTo>
                    <a:pt x="5152796" y="2299093"/>
                  </a:lnTo>
                  <a:lnTo>
                    <a:pt x="5116144" y="2302853"/>
                  </a:lnTo>
                  <a:lnTo>
                    <a:pt x="5116334" y="2302853"/>
                  </a:lnTo>
                  <a:lnTo>
                    <a:pt x="5085956" y="2306713"/>
                  </a:lnTo>
                  <a:lnTo>
                    <a:pt x="5059946" y="2310498"/>
                  </a:lnTo>
                  <a:lnTo>
                    <a:pt x="5089182" y="2308034"/>
                  </a:lnTo>
                  <a:lnTo>
                    <a:pt x="5124678" y="2305735"/>
                  </a:lnTo>
                  <a:lnTo>
                    <a:pt x="5165534" y="2304262"/>
                  </a:lnTo>
                  <a:lnTo>
                    <a:pt x="5211711" y="2304262"/>
                  </a:lnTo>
                  <a:lnTo>
                    <a:pt x="5259781" y="2306269"/>
                  </a:lnTo>
                  <a:lnTo>
                    <a:pt x="5311381" y="2311006"/>
                  </a:lnTo>
                  <a:lnTo>
                    <a:pt x="5364797" y="2319070"/>
                  </a:lnTo>
                  <a:lnTo>
                    <a:pt x="5419128" y="2331097"/>
                  </a:lnTo>
                  <a:lnTo>
                    <a:pt x="5473484" y="2347722"/>
                  </a:lnTo>
                  <a:lnTo>
                    <a:pt x="5526964" y="2369566"/>
                  </a:lnTo>
                  <a:lnTo>
                    <a:pt x="5578703" y="2397252"/>
                  </a:lnTo>
                  <a:lnTo>
                    <a:pt x="5621121" y="2426309"/>
                  </a:lnTo>
                  <a:lnTo>
                    <a:pt x="5658777" y="2458402"/>
                  </a:lnTo>
                  <a:lnTo>
                    <a:pt x="5691810" y="2493238"/>
                  </a:lnTo>
                  <a:lnTo>
                    <a:pt x="5720385" y="2530487"/>
                  </a:lnTo>
                  <a:lnTo>
                    <a:pt x="5744629" y="2569870"/>
                  </a:lnTo>
                  <a:lnTo>
                    <a:pt x="5764708" y="2611043"/>
                  </a:lnTo>
                  <a:lnTo>
                    <a:pt x="5780773" y="2653703"/>
                  </a:lnTo>
                  <a:lnTo>
                    <a:pt x="5792965" y="2697556"/>
                  </a:lnTo>
                  <a:lnTo>
                    <a:pt x="5801449" y="2742273"/>
                  </a:lnTo>
                  <a:lnTo>
                    <a:pt x="5806351" y="2787548"/>
                  </a:lnTo>
                  <a:lnTo>
                    <a:pt x="5807849" y="2833065"/>
                  </a:lnTo>
                  <a:lnTo>
                    <a:pt x="5806071" y="2878518"/>
                  </a:lnTo>
                  <a:lnTo>
                    <a:pt x="5801195" y="2923578"/>
                  </a:lnTo>
                  <a:lnTo>
                    <a:pt x="5792165" y="2972790"/>
                  </a:lnTo>
                  <a:lnTo>
                    <a:pt x="5779554" y="3021177"/>
                  </a:lnTo>
                  <a:lnTo>
                    <a:pt x="5763526" y="3068155"/>
                  </a:lnTo>
                  <a:lnTo>
                    <a:pt x="5744261" y="3113074"/>
                  </a:lnTo>
                  <a:lnTo>
                    <a:pt x="5721934" y="3155353"/>
                  </a:lnTo>
                  <a:lnTo>
                    <a:pt x="5696737" y="3194380"/>
                  </a:lnTo>
                  <a:lnTo>
                    <a:pt x="5668861" y="3229521"/>
                  </a:lnTo>
                  <a:lnTo>
                    <a:pt x="5638470" y="3260179"/>
                  </a:lnTo>
                  <a:lnTo>
                    <a:pt x="5587060" y="3300526"/>
                  </a:lnTo>
                  <a:lnTo>
                    <a:pt x="5540489" y="3329622"/>
                  </a:lnTo>
                  <a:lnTo>
                    <a:pt x="5504662" y="3348126"/>
                  </a:lnTo>
                  <a:lnTo>
                    <a:pt x="5467451" y="3364166"/>
                  </a:lnTo>
                  <a:lnTo>
                    <a:pt x="5424271" y="3379698"/>
                  </a:lnTo>
                  <a:lnTo>
                    <a:pt x="5362156" y="3396145"/>
                  </a:lnTo>
                  <a:lnTo>
                    <a:pt x="5306746" y="3405238"/>
                  </a:lnTo>
                  <a:lnTo>
                    <a:pt x="5238115" y="3410178"/>
                  </a:lnTo>
                  <a:lnTo>
                    <a:pt x="5158587" y="3407422"/>
                  </a:lnTo>
                  <a:lnTo>
                    <a:pt x="5112194" y="3401758"/>
                  </a:lnTo>
                  <a:lnTo>
                    <a:pt x="5072532" y="3394138"/>
                  </a:lnTo>
                  <a:lnTo>
                    <a:pt x="5024844" y="3381768"/>
                  </a:lnTo>
                  <a:lnTo>
                    <a:pt x="4971339" y="3363506"/>
                  </a:lnTo>
                  <a:lnTo>
                    <a:pt x="4914265" y="3338169"/>
                  </a:lnTo>
                  <a:lnTo>
                    <a:pt x="4855819" y="3304590"/>
                  </a:lnTo>
                  <a:lnTo>
                    <a:pt x="4798225" y="3261614"/>
                  </a:lnTo>
                  <a:lnTo>
                    <a:pt x="4749089" y="3214230"/>
                  </a:lnTo>
                  <a:lnTo>
                    <a:pt x="4713224" y="3170047"/>
                  </a:lnTo>
                  <a:lnTo>
                    <a:pt x="4688700" y="3131997"/>
                  </a:lnTo>
                  <a:lnTo>
                    <a:pt x="4661243" y="3076333"/>
                  </a:lnTo>
                  <a:lnTo>
                    <a:pt x="4647565" y="3039541"/>
                  </a:lnTo>
                  <a:lnTo>
                    <a:pt x="4635233" y="2992297"/>
                  </a:lnTo>
                  <a:lnTo>
                    <a:pt x="4627232" y="2934741"/>
                  </a:lnTo>
                  <a:lnTo>
                    <a:pt x="4625835" y="2889796"/>
                  </a:lnTo>
                  <a:lnTo>
                    <a:pt x="4625784" y="2883535"/>
                  </a:lnTo>
                  <a:lnTo>
                    <a:pt x="4628743" y="2838158"/>
                  </a:lnTo>
                  <a:lnTo>
                    <a:pt x="4637303" y="2784259"/>
                  </a:lnTo>
                  <a:lnTo>
                    <a:pt x="4650549" y="2735084"/>
                  </a:lnTo>
                  <a:lnTo>
                    <a:pt x="4664418" y="2698432"/>
                  </a:lnTo>
                  <a:lnTo>
                    <a:pt x="4685042" y="2656027"/>
                  </a:lnTo>
                  <a:lnTo>
                    <a:pt x="4713859" y="2609634"/>
                  </a:lnTo>
                  <a:lnTo>
                    <a:pt x="4752302" y="2560955"/>
                  </a:lnTo>
                  <a:lnTo>
                    <a:pt x="4801832" y="2511742"/>
                  </a:lnTo>
                  <a:lnTo>
                    <a:pt x="4858029" y="2467940"/>
                  </a:lnTo>
                  <a:lnTo>
                    <a:pt x="4912817" y="2434005"/>
                  </a:lnTo>
                  <a:lnTo>
                    <a:pt x="4963414" y="2408821"/>
                  </a:lnTo>
                  <a:lnTo>
                    <a:pt x="5007013" y="2391232"/>
                  </a:lnTo>
                  <a:lnTo>
                    <a:pt x="5062105" y="2374214"/>
                  </a:lnTo>
                  <a:lnTo>
                    <a:pt x="5132590" y="2359761"/>
                  </a:lnTo>
                  <a:lnTo>
                    <a:pt x="5198656" y="2353487"/>
                  </a:lnTo>
                  <a:lnTo>
                    <a:pt x="5259641" y="2353818"/>
                  </a:lnTo>
                  <a:lnTo>
                    <a:pt x="5314886" y="2359202"/>
                  </a:lnTo>
                  <a:lnTo>
                    <a:pt x="5363730" y="2368042"/>
                  </a:lnTo>
                  <a:lnTo>
                    <a:pt x="5405513" y="2378786"/>
                  </a:lnTo>
                  <a:lnTo>
                    <a:pt x="5465242" y="2399639"/>
                  </a:lnTo>
                  <a:lnTo>
                    <a:pt x="5481866" y="2406612"/>
                  </a:lnTo>
                  <a:lnTo>
                    <a:pt x="5430494" y="2381923"/>
                  </a:lnTo>
                  <a:lnTo>
                    <a:pt x="5378589" y="2362377"/>
                  </a:lnTo>
                  <a:lnTo>
                    <a:pt x="5346928" y="2353487"/>
                  </a:lnTo>
                  <a:lnTo>
                    <a:pt x="5326431" y="2347722"/>
                  </a:lnTo>
                  <a:lnTo>
                    <a:pt x="5274310" y="2337701"/>
                  </a:lnTo>
                  <a:lnTo>
                    <a:pt x="5222519" y="2332063"/>
                  </a:lnTo>
                  <a:lnTo>
                    <a:pt x="5171325" y="2330513"/>
                  </a:lnTo>
                  <a:lnTo>
                    <a:pt x="5121046" y="2332825"/>
                  </a:lnTo>
                  <a:lnTo>
                    <a:pt x="5071935" y="2338717"/>
                  </a:lnTo>
                  <a:lnTo>
                    <a:pt x="5024310" y="2347938"/>
                  </a:lnTo>
                  <a:lnTo>
                    <a:pt x="4973891" y="2361450"/>
                  </a:lnTo>
                  <a:lnTo>
                    <a:pt x="4925517" y="2378405"/>
                  </a:lnTo>
                  <a:lnTo>
                    <a:pt x="4879314" y="2398572"/>
                  </a:lnTo>
                  <a:lnTo>
                    <a:pt x="4835436" y="2421788"/>
                  </a:lnTo>
                  <a:lnTo>
                    <a:pt x="4794034" y="2447823"/>
                  </a:lnTo>
                  <a:lnTo>
                    <a:pt x="4755261" y="2476474"/>
                  </a:lnTo>
                  <a:lnTo>
                    <a:pt x="4719244" y="2507564"/>
                  </a:lnTo>
                  <a:lnTo>
                    <a:pt x="4686147" y="2540863"/>
                  </a:lnTo>
                  <a:lnTo>
                    <a:pt x="4656112" y="2576182"/>
                  </a:lnTo>
                  <a:lnTo>
                    <a:pt x="4629289" y="2613329"/>
                  </a:lnTo>
                  <a:lnTo>
                    <a:pt x="4605820" y="2652077"/>
                  </a:lnTo>
                  <a:lnTo>
                    <a:pt x="4585855" y="2692235"/>
                  </a:lnTo>
                  <a:lnTo>
                    <a:pt x="4569536" y="2733611"/>
                  </a:lnTo>
                  <a:lnTo>
                    <a:pt x="4557026" y="2775978"/>
                  </a:lnTo>
                  <a:lnTo>
                    <a:pt x="4543222" y="2849473"/>
                  </a:lnTo>
                  <a:lnTo>
                    <a:pt x="4538421" y="2915386"/>
                  </a:lnTo>
                  <a:lnTo>
                    <a:pt x="4540275" y="2972790"/>
                  </a:lnTo>
                  <a:lnTo>
                    <a:pt x="4540275" y="2972943"/>
                  </a:lnTo>
                  <a:lnTo>
                    <a:pt x="4546422" y="3021177"/>
                  </a:lnTo>
                  <a:lnTo>
                    <a:pt x="4554613" y="3060052"/>
                  </a:lnTo>
                  <a:lnTo>
                    <a:pt x="4568558" y="3106877"/>
                  </a:lnTo>
                  <a:lnTo>
                    <a:pt x="4591913" y="3161715"/>
                  </a:lnTo>
                  <a:lnTo>
                    <a:pt x="4630382" y="3226701"/>
                  </a:lnTo>
                  <a:lnTo>
                    <a:pt x="4658195" y="3263785"/>
                  </a:lnTo>
                  <a:lnTo>
                    <a:pt x="4694783" y="3304997"/>
                  </a:lnTo>
                  <a:lnTo>
                    <a:pt x="4725543" y="3334156"/>
                  </a:lnTo>
                  <a:lnTo>
                    <a:pt x="4765218" y="3366452"/>
                  </a:lnTo>
                  <a:lnTo>
                    <a:pt x="4814252" y="3399917"/>
                  </a:lnTo>
                  <a:lnTo>
                    <a:pt x="4873104" y="3432619"/>
                  </a:lnTo>
                  <a:lnTo>
                    <a:pt x="4924107" y="3455568"/>
                  </a:lnTo>
                  <a:lnTo>
                    <a:pt x="4962601" y="3469957"/>
                  </a:lnTo>
                  <a:lnTo>
                    <a:pt x="5009096" y="3484283"/>
                  </a:lnTo>
                  <a:lnTo>
                    <a:pt x="5063109" y="3497034"/>
                  </a:lnTo>
                  <a:lnTo>
                    <a:pt x="5124145" y="3506724"/>
                  </a:lnTo>
                  <a:lnTo>
                    <a:pt x="5191709" y="3511816"/>
                  </a:lnTo>
                  <a:lnTo>
                    <a:pt x="5220970" y="3512197"/>
                  </a:lnTo>
                  <a:lnTo>
                    <a:pt x="5261445" y="3510889"/>
                  </a:lnTo>
                  <a:lnTo>
                    <a:pt x="5311432" y="3506228"/>
                  </a:lnTo>
                  <a:lnTo>
                    <a:pt x="5369255" y="3496538"/>
                  </a:lnTo>
                  <a:lnTo>
                    <a:pt x="5433263" y="3480143"/>
                  </a:lnTo>
                  <a:lnTo>
                    <a:pt x="5471287" y="3467328"/>
                  </a:lnTo>
                  <a:lnTo>
                    <a:pt x="5526583" y="3443541"/>
                  </a:lnTo>
                  <a:lnTo>
                    <a:pt x="5570740" y="3419932"/>
                  </a:lnTo>
                  <a:lnTo>
                    <a:pt x="5619686" y="3388360"/>
                  </a:lnTo>
                  <a:lnTo>
                    <a:pt x="5671223" y="3347656"/>
                  </a:lnTo>
                  <a:lnTo>
                    <a:pt x="5717222" y="3303016"/>
                  </a:lnTo>
                  <a:lnTo>
                    <a:pt x="5747524" y="3265703"/>
                  </a:lnTo>
                  <a:lnTo>
                    <a:pt x="5779541" y="3216694"/>
                  </a:lnTo>
                  <a:lnTo>
                    <a:pt x="5810910" y="3154692"/>
                  </a:lnTo>
                  <a:lnTo>
                    <a:pt x="5827192" y="3113849"/>
                  </a:lnTo>
                  <a:lnTo>
                    <a:pt x="5841035" y="3071291"/>
                  </a:lnTo>
                  <a:lnTo>
                    <a:pt x="5852312" y="3027311"/>
                  </a:lnTo>
                  <a:lnTo>
                    <a:pt x="5860910" y="2982201"/>
                  </a:lnTo>
                  <a:lnTo>
                    <a:pt x="5866727" y="2936265"/>
                  </a:lnTo>
                  <a:lnTo>
                    <a:pt x="5869648" y="2889796"/>
                  </a:lnTo>
                  <a:close/>
                </a:path>
              </a:pathLst>
            </a:custGeom>
            <a:solidFill>
              <a:srgbClr val="C1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891799" y="4089603"/>
              <a:ext cx="5730087" cy="1828800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8064640" y="1304238"/>
              <a:ext cx="2021205" cy="3968750"/>
            </a:xfrm>
            <a:custGeom>
              <a:avLst/>
              <a:gdLst/>
              <a:ahLst/>
              <a:cxnLst/>
              <a:rect l="l" t="t" r="r" b="b"/>
              <a:pathLst>
                <a:path w="2021204" h="3968750">
                  <a:moveTo>
                    <a:pt x="26250" y="3844874"/>
                  </a:moveTo>
                  <a:lnTo>
                    <a:pt x="2362" y="3942105"/>
                  </a:lnTo>
                  <a:lnTo>
                    <a:pt x="2235" y="3944543"/>
                  </a:lnTo>
                  <a:lnTo>
                    <a:pt x="1778" y="3944543"/>
                  </a:lnTo>
                  <a:lnTo>
                    <a:pt x="1155" y="3957243"/>
                  </a:lnTo>
                  <a:lnTo>
                    <a:pt x="444" y="3957243"/>
                  </a:lnTo>
                  <a:lnTo>
                    <a:pt x="0" y="3964825"/>
                  </a:lnTo>
                  <a:lnTo>
                    <a:pt x="13843" y="3968229"/>
                  </a:lnTo>
                  <a:lnTo>
                    <a:pt x="14478" y="3957243"/>
                  </a:lnTo>
                  <a:lnTo>
                    <a:pt x="14668" y="3944543"/>
                  </a:lnTo>
                  <a:lnTo>
                    <a:pt x="15189" y="3944543"/>
                  </a:lnTo>
                  <a:lnTo>
                    <a:pt x="15989" y="3931843"/>
                  </a:lnTo>
                  <a:lnTo>
                    <a:pt x="17005" y="3931843"/>
                  </a:lnTo>
                  <a:lnTo>
                    <a:pt x="18249" y="3919143"/>
                  </a:lnTo>
                  <a:lnTo>
                    <a:pt x="21297" y="3893743"/>
                  </a:lnTo>
                  <a:lnTo>
                    <a:pt x="22758" y="3881043"/>
                  </a:lnTo>
                  <a:lnTo>
                    <a:pt x="24841" y="3855643"/>
                  </a:lnTo>
                  <a:lnTo>
                    <a:pt x="26250" y="3844874"/>
                  </a:lnTo>
                  <a:close/>
                </a:path>
                <a:path w="2021204" h="3968750">
                  <a:moveTo>
                    <a:pt x="898105" y="2445943"/>
                  </a:moveTo>
                  <a:lnTo>
                    <a:pt x="894321" y="2445943"/>
                  </a:lnTo>
                  <a:lnTo>
                    <a:pt x="893241" y="2433243"/>
                  </a:lnTo>
                  <a:lnTo>
                    <a:pt x="885685" y="2433243"/>
                  </a:lnTo>
                  <a:lnTo>
                    <a:pt x="885685" y="2420543"/>
                  </a:lnTo>
                  <a:lnTo>
                    <a:pt x="880643" y="2420543"/>
                  </a:lnTo>
                  <a:lnTo>
                    <a:pt x="879919" y="2407843"/>
                  </a:lnTo>
                  <a:lnTo>
                    <a:pt x="873074" y="2407843"/>
                  </a:lnTo>
                  <a:lnTo>
                    <a:pt x="869835" y="2395143"/>
                  </a:lnTo>
                  <a:lnTo>
                    <a:pt x="865162" y="2395143"/>
                  </a:lnTo>
                  <a:lnTo>
                    <a:pt x="862279" y="2382443"/>
                  </a:lnTo>
                  <a:lnTo>
                    <a:pt x="856526" y="2382443"/>
                  </a:lnTo>
                  <a:lnTo>
                    <a:pt x="855802" y="2369743"/>
                  </a:lnTo>
                  <a:lnTo>
                    <a:pt x="847166" y="2369743"/>
                  </a:lnTo>
                  <a:lnTo>
                    <a:pt x="843915" y="2357043"/>
                  </a:lnTo>
                  <a:lnTo>
                    <a:pt x="838885" y="2357043"/>
                  </a:lnTo>
                  <a:lnTo>
                    <a:pt x="836358" y="2344343"/>
                  </a:lnTo>
                  <a:lnTo>
                    <a:pt x="830605" y="2344343"/>
                  </a:lnTo>
                  <a:lnTo>
                    <a:pt x="830237" y="2331643"/>
                  </a:lnTo>
                  <a:lnTo>
                    <a:pt x="821601" y="2331643"/>
                  </a:lnTo>
                  <a:lnTo>
                    <a:pt x="821601" y="2318943"/>
                  </a:lnTo>
                  <a:lnTo>
                    <a:pt x="813320" y="2318943"/>
                  </a:lnTo>
                  <a:lnTo>
                    <a:pt x="812241" y="2306243"/>
                  </a:lnTo>
                  <a:lnTo>
                    <a:pt x="805764" y="2306243"/>
                  </a:lnTo>
                  <a:lnTo>
                    <a:pt x="801446" y="2293543"/>
                  </a:lnTo>
                  <a:lnTo>
                    <a:pt x="798195" y="2293543"/>
                  </a:lnTo>
                  <a:lnTo>
                    <a:pt x="796759" y="2280843"/>
                  </a:lnTo>
                  <a:lnTo>
                    <a:pt x="788123" y="2280843"/>
                  </a:lnTo>
                  <a:lnTo>
                    <a:pt x="787755" y="2268143"/>
                  </a:lnTo>
                  <a:lnTo>
                    <a:pt x="779475" y="2268143"/>
                  </a:lnTo>
                  <a:lnTo>
                    <a:pt x="776236" y="2255443"/>
                  </a:lnTo>
                  <a:lnTo>
                    <a:pt x="766165" y="2255443"/>
                  </a:lnTo>
                  <a:lnTo>
                    <a:pt x="765797" y="2242743"/>
                  </a:lnTo>
                  <a:lnTo>
                    <a:pt x="757161" y="2242743"/>
                  </a:lnTo>
                  <a:lnTo>
                    <a:pt x="750316" y="2230043"/>
                  </a:lnTo>
                  <a:lnTo>
                    <a:pt x="746366" y="2230043"/>
                  </a:lnTo>
                  <a:lnTo>
                    <a:pt x="744918" y="2217343"/>
                  </a:lnTo>
                  <a:lnTo>
                    <a:pt x="734479" y="2217343"/>
                  </a:lnTo>
                  <a:lnTo>
                    <a:pt x="729081" y="2204643"/>
                  </a:lnTo>
                  <a:lnTo>
                    <a:pt x="720077" y="2204643"/>
                  </a:lnTo>
                  <a:lnTo>
                    <a:pt x="714324" y="2191943"/>
                  </a:lnTo>
                  <a:lnTo>
                    <a:pt x="702805" y="2191943"/>
                  </a:lnTo>
                  <a:lnTo>
                    <a:pt x="700278" y="2179243"/>
                  </a:lnTo>
                  <a:lnTo>
                    <a:pt x="680478" y="2179243"/>
                  </a:lnTo>
                  <a:lnTo>
                    <a:pt x="678675" y="2166543"/>
                  </a:lnTo>
                  <a:lnTo>
                    <a:pt x="539356" y="2166543"/>
                  </a:lnTo>
                  <a:lnTo>
                    <a:pt x="537565" y="2179243"/>
                  </a:lnTo>
                  <a:lnTo>
                    <a:pt x="514883" y="2179243"/>
                  </a:lnTo>
                  <a:lnTo>
                    <a:pt x="511644" y="2191943"/>
                  </a:lnTo>
                  <a:lnTo>
                    <a:pt x="500126" y="2191943"/>
                  </a:lnTo>
                  <a:lnTo>
                    <a:pt x="494004" y="2204643"/>
                  </a:lnTo>
                  <a:lnTo>
                    <a:pt x="484276" y="2204643"/>
                  </a:lnTo>
                  <a:lnTo>
                    <a:pt x="478523" y="2217343"/>
                  </a:lnTo>
                  <a:lnTo>
                    <a:pt x="468083" y="2217343"/>
                  </a:lnTo>
                  <a:lnTo>
                    <a:pt x="465924" y="2230043"/>
                  </a:lnTo>
                  <a:lnTo>
                    <a:pt x="451878" y="2230043"/>
                  </a:lnTo>
                  <a:lnTo>
                    <a:pt x="450799" y="2242743"/>
                  </a:lnTo>
                  <a:lnTo>
                    <a:pt x="442163" y="2242743"/>
                  </a:lnTo>
                  <a:lnTo>
                    <a:pt x="440715" y="2255443"/>
                  </a:lnTo>
                  <a:lnTo>
                    <a:pt x="430644" y="2255443"/>
                  </a:lnTo>
                  <a:lnTo>
                    <a:pt x="426326" y="2268143"/>
                  </a:lnTo>
                  <a:lnTo>
                    <a:pt x="419836" y="2268143"/>
                  </a:lnTo>
                  <a:lnTo>
                    <a:pt x="415874" y="2280843"/>
                  </a:lnTo>
                  <a:lnTo>
                    <a:pt x="410413" y="2280843"/>
                  </a:lnTo>
                  <a:lnTo>
                    <a:pt x="408520" y="2289733"/>
                  </a:lnTo>
                  <a:lnTo>
                    <a:pt x="407962" y="2293543"/>
                  </a:lnTo>
                  <a:lnTo>
                    <a:pt x="407289" y="2293543"/>
                  </a:lnTo>
                  <a:lnTo>
                    <a:pt x="326186" y="2623743"/>
                  </a:lnTo>
                  <a:lnTo>
                    <a:pt x="331279" y="2623743"/>
                  </a:lnTo>
                  <a:lnTo>
                    <a:pt x="331635" y="2611043"/>
                  </a:lnTo>
                  <a:lnTo>
                    <a:pt x="335965" y="2611043"/>
                  </a:lnTo>
                  <a:lnTo>
                    <a:pt x="336677" y="2598343"/>
                  </a:lnTo>
                  <a:lnTo>
                    <a:pt x="342798" y="2598343"/>
                  </a:lnTo>
                  <a:lnTo>
                    <a:pt x="344957" y="2585643"/>
                  </a:lnTo>
                  <a:lnTo>
                    <a:pt x="350723" y="2585643"/>
                  </a:lnTo>
                  <a:lnTo>
                    <a:pt x="352526" y="2572943"/>
                  </a:lnTo>
                  <a:lnTo>
                    <a:pt x="359359" y="2572943"/>
                  </a:lnTo>
                  <a:lnTo>
                    <a:pt x="359714" y="2560243"/>
                  </a:lnTo>
                  <a:lnTo>
                    <a:pt x="366204" y="2560243"/>
                  </a:lnTo>
                  <a:lnTo>
                    <a:pt x="368719" y="2547543"/>
                  </a:lnTo>
                  <a:lnTo>
                    <a:pt x="373037" y="2547543"/>
                  </a:lnTo>
                  <a:lnTo>
                    <a:pt x="374484" y="2534843"/>
                  </a:lnTo>
                  <a:lnTo>
                    <a:pt x="379514" y="2534843"/>
                  </a:lnTo>
                  <a:lnTo>
                    <a:pt x="384556" y="2522143"/>
                  </a:lnTo>
                  <a:lnTo>
                    <a:pt x="391756" y="2522143"/>
                  </a:lnTo>
                  <a:lnTo>
                    <a:pt x="392125" y="2509443"/>
                  </a:lnTo>
                  <a:lnTo>
                    <a:pt x="400761" y="2509443"/>
                  </a:lnTo>
                  <a:lnTo>
                    <a:pt x="402196" y="2496743"/>
                  </a:lnTo>
                  <a:lnTo>
                    <a:pt x="408317" y="2496743"/>
                  </a:lnTo>
                  <a:lnTo>
                    <a:pt x="411200" y="2484043"/>
                  </a:lnTo>
                  <a:lnTo>
                    <a:pt x="421640" y="2484043"/>
                  </a:lnTo>
                  <a:lnTo>
                    <a:pt x="423075" y="2471343"/>
                  </a:lnTo>
                  <a:lnTo>
                    <a:pt x="430276" y="2471343"/>
                  </a:lnTo>
                  <a:lnTo>
                    <a:pt x="438556" y="2458643"/>
                  </a:lnTo>
                  <a:lnTo>
                    <a:pt x="442163" y="2458643"/>
                  </a:lnTo>
                  <a:lnTo>
                    <a:pt x="446481" y="2445943"/>
                  </a:lnTo>
                  <a:lnTo>
                    <a:pt x="454406" y="2445943"/>
                  </a:lnTo>
                  <a:lnTo>
                    <a:pt x="456196" y="2433243"/>
                  </a:lnTo>
                  <a:lnTo>
                    <a:pt x="472046" y="2433243"/>
                  </a:lnTo>
                  <a:lnTo>
                    <a:pt x="477799" y="2420543"/>
                  </a:lnTo>
                  <a:lnTo>
                    <a:pt x="488594" y="2420543"/>
                  </a:lnTo>
                  <a:lnTo>
                    <a:pt x="490766" y="2407843"/>
                  </a:lnTo>
                  <a:lnTo>
                    <a:pt x="501916" y="2407843"/>
                  </a:lnTo>
                  <a:lnTo>
                    <a:pt x="509485" y="2395143"/>
                  </a:lnTo>
                  <a:lnTo>
                    <a:pt x="523163" y="2395143"/>
                  </a:lnTo>
                  <a:lnTo>
                    <a:pt x="532155" y="2382443"/>
                  </a:lnTo>
                  <a:lnTo>
                    <a:pt x="556285" y="2382443"/>
                  </a:lnTo>
                  <a:lnTo>
                    <a:pt x="563918" y="2369743"/>
                  </a:lnTo>
                  <a:lnTo>
                    <a:pt x="651319" y="2369743"/>
                  </a:lnTo>
                  <a:lnTo>
                    <a:pt x="657085" y="2382443"/>
                  </a:lnTo>
                  <a:lnTo>
                    <a:pt x="678319" y="2382443"/>
                  </a:lnTo>
                  <a:lnTo>
                    <a:pt x="678675" y="2395143"/>
                  </a:lnTo>
                  <a:lnTo>
                    <a:pt x="697763" y="2395143"/>
                  </a:lnTo>
                  <a:lnTo>
                    <a:pt x="705675" y="2407843"/>
                  </a:lnTo>
                  <a:lnTo>
                    <a:pt x="718286" y="2407843"/>
                  </a:lnTo>
                  <a:lnTo>
                    <a:pt x="721525" y="2420543"/>
                  </a:lnTo>
                  <a:lnTo>
                    <a:pt x="742759" y="2420543"/>
                  </a:lnTo>
                  <a:lnTo>
                    <a:pt x="747801" y="2433243"/>
                  </a:lnTo>
                  <a:lnTo>
                    <a:pt x="759675" y="2433243"/>
                  </a:lnTo>
                  <a:lnTo>
                    <a:pt x="762203" y="2445943"/>
                  </a:lnTo>
                  <a:lnTo>
                    <a:pt x="778764" y="2445943"/>
                  </a:lnTo>
                  <a:lnTo>
                    <a:pt x="779475" y="2458643"/>
                  </a:lnTo>
                  <a:lnTo>
                    <a:pt x="792797" y="2458643"/>
                  </a:lnTo>
                  <a:lnTo>
                    <a:pt x="798563" y="2471343"/>
                  </a:lnTo>
                  <a:lnTo>
                    <a:pt x="809726" y="2471343"/>
                  </a:lnTo>
                  <a:lnTo>
                    <a:pt x="811885" y="2484043"/>
                  </a:lnTo>
                  <a:lnTo>
                    <a:pt x="820877" y="2484043"/>
                  </a:lnTo>
                  <a:lnTo>
                    <a:pt x="823760" y="2496743"/>
                  </a:lnTo>
                  <a:lnTo>
                    <a:pt x="833475" y="2496743"/>
                  </a:lnTo>
                  <a:lnTo>
                    <a:pt x="834923" y="2509443"/>
                  </a:lnTo>
                  <a:lnTo>
                    <a:pt x="846074" y="2509443"/>
                  </a:lnTo>
                  <a:lnTo>
                    <a:pt x="846074" y="2522143"/>
                  </a:lnTo>
                  <a:lnTo>
                    <a:pt x="854722" y="2522143"/>
                  </a:lnTo>
                  <a:lnTo>
                    <a:pt x="857961" y="2534843"/>
                  </a:lnTo>
                  <a:lnTo>
                    <a:pt x="868045" y="2534843"/>
                  </a:lnTo>
                  <a:lnTo>
                    <a:pt x="869124" y="2547543"/>
                  </a:lnTo>
                  <a:lnTo>
                    <a:pt x="873150" y="2547543"/>
                  </a:lnTo>
                  <a:lnTo>
                    <a:pt x="898105" y="2445943"/>
                  </a:lnTo>
                  <a:close/>
                </a:path>
                <a:path w="2021204" h="3968750">
                  <a:moveTo>
                    <a:pt x="924128" y="2340533"/>
                  </a:moveTo>
                  <a:lnTo>
                    <a:pt x="920356" y="2318943"/>
                  </a:lnTo>
                  <a:lnTo>
                    <a:pt x="919518" y="2318943"/>
                  </a:lnTo>
                  <a:lnTo>
                    <a:pt x="918438" y="2306243"/>
                  </a:lnTo>
                  <a:lnTo>
                    <a:pt x="916635" y="2306243"/>
                  </a:lnTo>
                  <a:lnTo>
                    <a:pt x="915924" y="2293543"/>
                  </a:lnTo>
                  <a:lnTo>
                    <a:pt x="915200" y="2293543"/>
                  </a:lnTo>
                  <a:lnTo>
                    <a:pt x="914476" y="2280843"/>
                  </a:lnTo>
                  <a:lnTo>
                    <a:pt x="913041" y="2280843"/>
                  </a:lnTo>
                  <a:lnTo>
                    <a:pt x="911961" y="2268143"/>
                  </a:lnTo>
                  <a:lnTo>
                    <a:pt x="910526" y="2268143"/>
                  </a:lnTo>
                  <a:lnTo>
                    <a:pt x="909320" y="2255443"/>
                  </a:lnTo>
                  <a:lnTo>
                    <a:pt x="906665" y="2242743"/>
                  </a:lnTo>
                  <a:lnTo>
                    <a:pt x="905484" y="2242743"/>
                  </a:lnTo>
                  <a:lnTo>
                    <a:pt x="904036" y="2230043"/>
                  </a:lnTo>
                  <a:lnTo>
                    <a:pt x="902246" y="2217343"/>
                  </a:lnTo>
                  <a:lnTo>
                    <a:pt x="900442" y="2217343"/>
                  </a:lnTo>
                  <a:lnTo>
                    <a:pt x="899934" y="2209723"/>
                  </a:lnTo>
                  <a:lnTo>
                    <a:pt x="867410" y="2200833"/>
                  </a:lnTo>
                  <a:lnTo>
                    <a:pt x="869480" y="2217343"/>
                  </a:lnTo>
                  <a:lnTo>
                    <a:pt x="871258" y="2230043"/>
                  </a:lnTo>
                  <a:lnTo>
                    <a:pt x="873213" y="2255443"/>
                  </a:lnTo>
                  <a:lnTo>
                    <a:pt x="875093" y="2268143"/>
                  </a:lnTo>
                  <a:lnTo>
                    <a:pt x="876681" y="2268143"/>
                  </a:lnTo>
                  <a:lnTo>
                    <a:pt x="877912" y="2280843"/>
                  </a:lnTo>
                  <a:lnTo>
                    <a:pt x="880668" y="2293543"/>
                  </a:lnTo>
                  <a:lnTo>
                    <a:pt x="881722" y="2306243"/>
                  </a:lnTo>
                  <a:lnTo>
                    <a:pt x="884237" y="2318943"/>
                  </a:lnTo>
                  <a:lnTo>
                    <a:pt x="885317" y="2318943"/>
                  </a:lnTo>
                  <a:lnTo>
                    <a:pt x="885317" y="2331643"/>
                  </a:lnTo>
                  <a:lnTo>
                    <a:pt x="887120" y="2331643"/>
                  </a:lnTo>
                  <a:lnTo>
                    <a:pt x="888199" y="2344343"/>
                  </a:lnTo>
                  <a:lnTo>
                    <a:pt x="889635" y="2357043"/>
                  </a:lnTo>
                  <a:lnTo>
                    <a:pt x="891082" y="2357043"/>
                  </a:lnTo>
                  <a:lnTo>
                    <a:pt x="892886" y="2369743"/>
                  </a:lnTo>
                  <a:lnTo>
                    <a:pt x="894321" y="2382443"/>
                  </a:lnTo>
                  <a:lnTo>
                    <a:pt x="895350" y="2382443"/>
                  </a:lnTo>
                  <a:lnTo>
                    <a:pt x="898105" y="2407843"/>
                  </a:lnTo>
                  <a:lnTo>
                    <a:pt x="899363" y="2420543"/>
                  </a:lnTo>
                  <a:lnTo>
                    <a:pt x="901611" y="2431986"/>
                  </a:lnTo>
                  <a:lnTo>
                    <a:pt x="924128" y="2340533"/>
                  </a:lnTo>
                  <a:close/>
                </a:path>
                <a:path w="2021204" h="3968750">
                  <a:moveTo>
                    <a:pt x="2020773" y="132080"/>
                  </a:moveTo>
                  <a:lnTo>
                    <a:pt x="1917458" y="0"/>
                  </a:lnTo>
                  <a:lnTo>
                    <a:pt x="1916722" y="1270"/>
                  </a:lnTo>
                  <a:lnTo>
                    <a:pt x="1912404" y="3810"/>
                  </a:lnTo>
                  <a:lnTo>
                    <a:pt x="1907717" y="8890"/>
                  </a:lnTo>
                  <a:lnTo>
                    <a:pt x="1905914" y="10160"/>
                  </a:lnTo>
                  <a:lnTo>
                    <a:pt x="1904479" y="11430"/>
                  </a:lnTo>
                  <a:lnTo>
                    <a:pt x="1901240" y="15240"/>
                  </a:lnTo>
                  <a:lnTo>
                    <a:pt x="1900161" y="17780"/>
                  </a:lnTo>
                  <a:lnTo>
                    <a:pt x="1898002" y="20320"/>
                  </a:lnTo>
                  <a:lnTo>
                    <a:pt x="1896198" y="21590"/>
                  </a:lnTo>
                  <a:lnTo>
                    <a:pt x="1894763" y="22860"/>
                  </a:lnTo>
                  <a:lnTo>
                    <a:pt x="1890077" y="26670"/>
                  </a:lnTo>
                  <a:lnTo>
                    <a:pt x="1882165" y="34290"/>
                  </a:lnTo>
                  <a:lnTo>
                    <a:pt x="1877479" y="38100"/>
                  </a:lnTo>
                  <a:lnTo>
                    <a:pt x="1873885" y="39370"/>
                  </a:lnTo>
                  <a:lnTo>
                    <a:pt x="1872437" y="43180"/>
                  </a:lnTo>
                  <a:lnTo>
                    <a:pt x="1872081" y="44450"/>
                  </a:lnTo>
                  <a:lnTo>
                    <a:pt x="1871726" y="46990"/>
                  </a:lnTo>
                  <a:lnTo>
                    <a:pt x="1869922" y="49530"/>
                  </a:lnTo>
                  <a:lnTo>
                    <a:pt x="1866315" y="49530"/>
                  </a:lnTo>
                  <a:lnTo>
                    <a:pt x="1864525" y="50800"/>
                  </a:lnTo>
                  <a:lnTo>
                    <a:pt x="1864156" y="53340"/>
                  </a:lnTo>
                  <a:lnTo>
                    <a:pt x="1864156" y="55880"/>
                  </a:lnTo>
                  <a:lnTo>
                    <a:pt x="1862721" y="57150"/>
                  </a:lnTo>
                  <a:lnTo>
                    <a:pt x="1859483" y="57150"/>
                  </a:lnTo>
                  <a:lnTo>
                    <a:pt x="1857679" y="59690"/>
                  </a:lnTo>
                  <a:lnTo>
                    <a:pt x="1857679" y="60960"/>
                  </a:lnTo>
                  <a:lnTo>
                    <a:pt x="1857324" y="63500"/>
                  </a:lnTo>
                  <a:lnTo>
                    <a:pt x="1854441" y="66040"/>
                  </a:lnTo>
                  <a:lnTo>
                    <a:pt x="1847964" y="68580"/>
                  </a:lnTo>
                  <a:lnTo>
                    <a:pt x="1845081" y="72390"/>
                  </a:lnTo>
                  <a:lnTo>
                    <a:pt x="1845081" y="73660"/>
                  </a:lnTo>
                  <a:lnTo>
                    <a:pt x="1844725" y="76200"/>
                  </a:lnTo>
                  <a:lnTo>
                    <a:pt x="1843278" y="77470"/>
                  </a:lnTo>
                  <a:lnTo>
                    <a:pt x="1840039" y="77470"/>
                  </a:lnTo>
                  <a:lnTo>
                    <a:pt x="1838604" y="80010"/>
                  </a:lnTo>
                  <a:lnTo>
                    <a:pt x="1837880" y="85090"/>
                  </a:lnTo>
                  <a:lnTo>
                    <a:pt x="1836445" y="86360"/>
                  </a:lnTo>
                  <a:lnTo>
                    <a:pt x="1833194" y="86360"/>
                  </a:lnTo>
                  <a:lnTo>
                    <a:pt x="1831759" y="87630"/>
                  </a:lnTo>
                  <a:lnTo>
                    <a:pt x="1831403" y="90170"/>
                  </a:lnTo>
                  <a:lnTo>
                    <a:pt x="1831035" y="91440"/>
                  </a:lnTo>
                  <a:lnTo>
                    <a:pt x="1828165" y="95250"/>
                  </a:lnTo>
                  <a:lnTo>
                    <a:pt x="1825282" y="97790"/>
                  </a:lnTo>
                  <a:lnTo>
                    <a:pt x="1822043" y="101600"/>
                  </a:lnTo>
                  <a:lnTo>
                    <a:pt x="1818081" y="104140"/>
                  </a:lnTo>
                  <a:lnTo>
                    <a:pt x="1816646" y="105410"/>
                  </a:lnTo>
                  <a:lnTo>
                    <a:pt x="1814842" y="106680"/>
                  </a:lnTo>
                  <a:lnTo>
                    <a:pt x="1813039" y="109220"/>
                  </a:lnTo>
                  <a:lnTo>
                    <a:pt x="1813039" y="111760"/>
                  </a:lnTo>
                  <a:lnTo>
                    <a:pt x="1812683" y="114300"/>
                  </a:lnTo>
                  <a:lnTo>
                    <a:pt x="1811235" y="115570"/>
                  </a:lnTo>
                  <a:lnTo>
                    <a:pt x="1808721" y="115570"/>
                  </a:lnTo>
                  <a:lnTo>
                    <a:pt x="1806917" y="118110"/>
                  </a:lnTo>
                  <a:lnTo>
                    <a:pt x="1805838" y="119380"/>
                  </a:lnTo>
                  <a:lnTo>
                    <a:pt x="1805114" y="121920"/>
                  </a:lnTo>
                  <a:lnTo>
                    <a:pt x="1801520" y="127000"/>
                  </a:lnTo>
                  <a:lnTo>
                    <a:pt x="1790725" y="139700"/>
                  </a:lnTo>
                  <a:lnTo>
                    <a:pt x="1788566" y="140970"/>
                  </a:lnTo>
                  <a:lnTo>
                    <a:pt x="1786394" y="143510"/>
                  </a:lnTo>
                  <a:lnTo>
                    <a:pt x="1783880" y="147320"/>
                  </a:lnTo>
                  <a:lnTo>
                    <a:pt x="1783156" y="149860"/>
                  </a:lnTo>
                  <a:lnTo>
                    <a:pt x="1782076" y="152400"/>
                  </a:lnTo>
                  <a:lnTo>
                    <a:pt x="1780641" y="153670"/>
                  </a:lnTo>
                  <a:lnTo>
                    <a:pt x="1779206" y="153670"/>
                  </a:lnTo>
                  <a:lnTo>
                    <a:pt x="1777758" y="154940"/>
                  </a:lnTo>
                  <a:lnTo>
                    <a:pt x="1776679" y="157480"/>
                  </a:lnTo>
                  <a:lnTo>
                    <a:pt x="1775955" y="160020"/>
                  </a:lnTo>
                  <a:lnTo>
                    <a:pt x="1772716" y="163830"/>
                  </a:lnTo>
                  <a:lnTo>
                    <a:pt x="1766963" y="171450"/>
                  </a:lnTo>
                  <a:lnTo>
                    <a:pt x="1763725" y="173990"/>
                  </a:lnTo>
                  <a:lnTo>
                    <a:pt x="1762645" y="173990"/>
                  </a:lnTo>
                  <a:lnTo>
                    <a:pt x="1760474" y="177800"/>
                  </a:lnTo>
                  <a:lnTo>
                    <a:pt x="1744637" y="200660"/>
                  </a:lnTo>
                  <a:lnTo>
                    <a:pt x="1740674" y="207010"/>
                  </a:lnTo>
                  <a:lnTo>
                    <a:pt x="1738515" y="209550"/>
                  </a:lnTo>
                  <a:lnTo>
                    <a:pt x="1734921" y="214630"/>
                  </a:lnTo>
                  <a:lnTo>
                    <a:pt x="1734566" y="217170"/>
                  </a:lnTo>
                  <a:lnTo>
                    <a:pt x="1733842" y="218440"/>
                  </a:lnTo>
                  <a:lnTo>
                    <a:pt x="1732762" y="219710"/>
                  </a:lnTo>
                  <a:lnTo>
                    <a:pt x="1730235" y="219710"/>
                  </a:lnTo>
                  <a:lnTo>
                    <a:pt x="1729155" y="222250"/>
                  </a:lnTo>
                  <a:lnTo>
                    <a:pt x="1728444" y="223520"/>
                  </a:lnTo>
                  <a:lnTo>
                    <a:pt x="1728076" y="226060"/>
                  </a:lnTo>
                  <a:lnTo>
                    <a:pt x="1724837" y="231140"/>
                  </a:lnTo>
                  <a:lnTo>
                    <a:pt x="1718360" y="238760"/>
                  </a:lnTo>
                  <a:lnTo>
                    <a:pt x="1714754" y="243840"/>
                  </a:lnTo>
                  <a:lnTo>
                    <a:pt x="1713318" y="246380"/>
                  </a:lnTo>
                  <a:lnTo>
                    <a:pt x="1712239" y="248920"/>
                  </a:lnTo>
                  <a:lnTo>
                    <a:pt x="1710436" y="251460"/>
                  </a:lnTo>
                  <a:lnTo>
                    <a:pt x="1708277" y="256540"/>
                  </a:lnTo>
                  <a:lnTo>
                    <a:pt x="1706841" y="257810"/>
                  </a:lnTo>
                  <a:lnTo>
                    <a:pt x="1705394" y="257810"/>
                  </a:lnTo>
                  <a:lnTo>
                    <a:pt x="1703959" y="259080"/>
                  </a:lnTo>
                  <a:lnTo>
                    <a:pt x="1693875" y="275590"/>
                  </a:lnTo>
                  <a:lnTo>
                    <a:pt x="1690636" y="280670"/>
                  </a:lnTo>
                  <a:lnTo>
                    <a:pt x="1689557" y="283210"/>
                  </a:lnTo>
                  <a:lnTo>
                    <a:pt x="1688477" y="284480"/>
                  </a:lnTo>
                  <a:lnTo>
                    <a:pt x="1685594" y="289560"/>
                  </a:lnTo>
                  <a:lnTo>
                    <a:pt x="1680565" y="299720"/>
                  </a:lnTo>
                  <a:lnTo>
                    <a:pt x="1677314" y="304800"/>
                  </a:lnTo>
                  <a:lnTo>
                    <a:pt x="1675879" y="306070"/>
                  </a:lnTo>
                  <a:lnTo>
                    <a:pt x="1674444" y="308610"/>
                  </a:lnTo>
                  <a:lnTo>
                    <a:pt x="1671205" y="313690"/>
                  </a:lnTo>
                  <a:lnTo>
                    <a:pt x="1668678" y="317500"/>
                  </a:lnTo>
                  <a:lnTo>
                    <a:pt x="1666519" y="321310"/>
                  </a:lnTo>
                  <a:lnTo>
                    <a:pt x="1663280" y="327660"/>
                  </a:lnTo>
                  <a:lnTo>
                    <a:pt x="1661477" y="330200"/>
                  </a:lnTo>
                  <a:lnTo>
                    <a:pt x="1660042" y="334010"/>
                  </a:lnTo>
                  <a:lnTo>
                    <a:pt x="1656803" y="339090"/>
                  </a:lnTo>
                  <a:lnTo>
                    <a:pt x="1654644" y="342900"/>
                  </a:lnTo>
                  <a:lnTo>
                    <a:pt x="1652117" y="345440"/>
                  </a:lnTo>
                  <a:lnTo>
                    <a:pt x="1650314" y="349250"/>
                  </a:lnTo>
                  <a:lnTo>
                    <a:pt x="1650314" y="353060"/>
                  </a:lnTo>
                  <a:lnTo>
                    <a:pt x="1649603" y="354330"/>
                  </a:lnTo>
                  <a:lnTo>
                    <a:pt x="1648155" y="354330"/>
                  </a:lnTo>
                  <a:lnTo>
                    <a:pt x="1644916" y="358140"/>
                  </a:lnTo>
                  <a:lnTo>
                    <a:pt x="1639163" y="369570"/>
                  </a:lnTo>
                  <a:lnTo>
                    <a:pt x="1636280" y="374650"/>
                  </a:lnTo>
                  <a:lnTo>
                    <a:pt x="1635201" y="374650"/>
                  </a:lnTo>
                  <a:lnTo>
                    <a:pt x="1633397" y="378460"/>
                  </a:lnTo>
                  <a:lnTo>
                    <a:pt x="1631238" y="383540"/>
                  </a:lnTo>
                  <a:lnTo>
                    <a:pt x="1629435" y="387350"/>
                  </a:lnTo>
                  <a:lnTo>
                    <a:pt x="1625117" y="396240"/>
                  </a:lnTo>
                  <a:lnTo>
                    <a:pt x="1615046" y="414020"/>
                  </a:lnTo>
                  <a:lnTo>
                    <a:pt x="1613954" y="416560"/>
                  </a:lnTo>
                  <a:lnTo>
                    <a:pt x="1612874" y="417830"/>
                  </a:lnTo>
                  <a:lnTo>
                    <a:pt x="1606397" y="431800"/>
                  </a:lnTo>
                  <a:lnTo>
                    <a:pt x="1603159" y="436880"/>
                  </a:lnTo>
                  <a:lnTo>
                    <a:pt x="1594523" y="454660"/>
                  </a:lnTo>
                  <a:lnTo>
                    <a:pt x="1590205" y="462280"/>
                  </a:lnTo>
                  <a:lnTo>
                    <a:pt x="1587322" y="468630"/>
                  </a:lnTo>
                  <a:lnTo>
                    <a:pt x="1581556" y="478790"/>
                  </a:lnTo>
                  <a:lnTo>
                    <a:pt x="1580121" y="478790"/>
                  </a:lnTo>
                  <a:lnTo>
                    <a:pt x="1579397" y="480060"/>
                  </a:lnTo>
                  <a:lnTo>
                    <a:pt x="1579397" y="482600"/>
                  </a:lnTo>
                  <a:lnTo>
                    <a:pt x="1577797" y="486410"/>
                  </a:lnTo>
                  <a:lnTo>
                    <a:pt x="1573949" y="495300"/>
                  </a:lnTo>
                  <a:lnTo>
                    <a:pt x="1568513" y="508000"/>
                  </a:lnTo>
                  <a:lnTo>
                    <a:pt x="1635467" y="593090"/>
                  </a:lnTo>
                  <a:lnTo>
                    <a:pt x="1635925" y="593090"/>
                  </a:lnTo>
                  <a:lnTo>
                    <a:pt x="1638439" y="588010"/>
                  </a:lnTo>
                  <a:lnTo>
                    <a:pt x="1641322" y="582930"/>
                  </a:lnTo>
                  <a:lnTo>
                    <a:pt x="1644561" y="579120"/>
                  </a:lnTo>
                  <a:lnTo>
                    <a:pt x="1645996" y="576580"/>
                  </a:lnTo>
                  <a:lnTo>
                    <a:pt x="1645996" y="574040"/>
                  </a:lnTo>
                  <a:lnTo>
                    <a:pt x="1646364" y="572770"/>
                  </a:lnTo>
                  <a:lnTo>
                    <a:pt x="1647444" y="571500"/>
                  </a:lnTo>
                  <a:lnTo>
                    <a:pt x="1649603" y="571500"/>
                  </a:lnTo>
                  <a:lnTo>
                    <a:pt x="1652117" y="567690"/>
                  </a:lnTo>
                  <a:lnTo>
                    <a:pt x="1656080" y="558800"/>
                  </a:lnTo>
                  <a:lnTo>
                    <a:pt x="1659318" y="552450"/>
                  </a:lnTo>
                  <a:lnTo>
                    <a:pt x="1661477" y="548640"/>
                  </a:lnTo>
                  <a:lnTo>
                    <a:pt x="1663280" y="544830"/>
                  </a:lnTo>
                  <a:lnTo>
                    <a:pt x="1665795" y="542290"/>
                  </a:lnTo>
                  <a:lnTo>
                    <a:pt x="1667954" y="542290"/>
                  </a:lnTo>
                  <a:lnTo>
                    <a:pt x="1668678" y="539750"/>
                  </a:lnTo>
                  <a:lnTo>
                    <a:pt x="1668678" y="535940"/>
                  </a:lnTo>
                  <a:lnTo>
                    <a:pt x="1669757" y="533400"/>
                  </a:lnTo>
                  <a:lnTo>
                    <a:pt x="1671916" y="533400"/>
                  </a:lnTo>
                  <a:lnTo>
                    <a:pt x="1674444" y="529590"/>
                  </a:lnTo>
                  <a:lnTo>
                    <a:pt x="1676958" y="524510"/>
                  </a:lnTo>
                  <a:lnTo>
                    <a:pt x="1679117" y="519430"/>
                  </a:lnTo>
                  <a:lnTo>
                    <a:pt x="1681645" y="514350"/>
                  </a:lnTo>
                  <a:lnTo>
                    <a:pt x="1683080" y="510540"/>
                  </a:lnTo>
                  <a:lnTo>
                    <a:pt x="1685594" y="508000"/>
                  </a:lnTo>
                  <a:lnTo>
                    <a:pt x="1687398" y="506730"/>
                  </a:lnTo>
                  <a:lnTo>
                    <a:pt x="1689201" y="504190"/>
                  </a:lnTo>
                  <a:lnTo>
                    <a:pt x="1691360" y="501650"/>
                  </a:lnTo>
                  <a:lnTo>
                    <a:pt x="1692795" y="499110"/>
                  </a:lnTo>
                  <a:lnTo>
                    <a:pt x="1694599" y="494030"/>
                  </a:lnTo>
                  <a:lnTo>
                    <a:pt x="1696034" y="492760"/>
                  </a:lnTo>
                  <a:lnTo>
                    <a:pt x="1697482" y="490220"/>
                  </a:lnTo>
                  <a:lnTo>
                    <a:pt x="1700720" y="485140"/>
                  </a:lnTo>
                  <a:lnTo>
                    <a:pt x="1703603" y="481330"/>
                  </a:lnTo>
                  <a:lnTo>
                    <a:pt x="1706841" y="477520"/>
                  </a:lnTo>
                  <a:lnTo>
                    <a:pt x="1709356" y="472440"/>
                  </a:lnTo>
                  <a:lnTo>
                    <a:pt x="1710436" y="468630"/>
                  </a:lnTo>
                  <a:lnTo>
                    <a:pt x="1711883" y="466090"/>
                  </a:lnTo>
                  <a:lnTo>
                    <a:pt x="1713674" y="466090"/>
                  </a:lnTo>
                  <a:lnTo>
                    <a:pt x="1715477" y="464820"/>
                  </a:lnTo>
                  <a:lnTo>
                    <a:pt x="1716557" y="462280"/>
                  </a:lnTo>
                  <a:lnTo>
                    <a:pt x="1717281" y="461010"/>
                  </a:lnTo>
                  <a:lnTo>
                    <a:pt x="1719084" y="457200"/>
                  </a:lnTo>
                  <a:lnTo>
                    <a:pt x="1721243" y="452120"/>
                  </a:lnTo>
                  <a:lnTo>
                    <a:pt x="1723034" y="449580"/>
                  </a:lnTo>
                  <a:lnTo>
                    <a:pt x="1725206" y="449580"/>
                  </a:lnTo>
                  <a:lnTo>
                    <a:pt x="1726285" y="448310"/>
                  </a:lnTo>
                  <a:lnTo>
                    <a:pt x="1726996" y="443230"/>
                  </a:lnTo>
                  <a:lnTo>
                    <a:pt x="1729155" y="440690"/>
                  </a:lnTo>
                  <a:lnTo>
                    <a:pt x="1731683" y="439420"/>
                  </a:lnTo>
                  <a:lnTo>
                    <a:pt x="1734197" y="436880"/>
                  </a:lnTo>
                  <a:lnTo>
                    <a:pt x="1736001" y="434340"/>
                  </a:lnTo>
                  <a:lnTo>
                    <a:pt x="1736725" y="430530"/>
                  </a:lnTo>
                  <a:lnTo>
                    <a:pt x="1737804" y="429260"/>
                  </a:lnTo>
                  <a:lnTo>
                    <a:pt x="1740674" y="429260"/>
                  </a:lnTo>
                  <a:lnTo>
                    <a:pt x="1741754" y="426720"/>
                  </a:lnTo>
                  <a:lnTo>
                    <a:pt x="1741754" y="422910"/>
                  </a:lnTo>
                  <a:lnTo>
                    <a:pt x="1742846" y="420370"/>
                  </a:lnTo>
                  <a:lnTo>
                    <a:pt x="1745361" y="420370"/>
                  </a:lnTo>
                  <a:lnTo>
                    <a:pt x="1746796" y="419100"/>
                  </a:lnTo>
                  <a:lnTo>
                    <a:pt x="1746796" y="417830"/>
                  </a:lnTo>
                  <a:lnTo>
                    <a:pt x="1747164" y="415290"/>
                  </a:lnTo>
                  <a:lnTo>
                    <a:pt x="1749323" y="412750"/>
                  </a:lnTo>
                  <a:lnTo>
                    <a:pt x="1751838" y="411480"/>
                  </a:lnTo>
                  <a:lnTo>
                    <a:pt x="1753997" y="410210"/>
                  </a:lnTo>
                  <a:lnTo>
                    <a:pt x="1756524" y="406400"/>
                  </a:lnTo>
                  <a:lnTo>
                    <a:pt x="1756524" y="403860"/>
                  </a:lnTo>
                  <a:lnTo>
                    <a:pt x="1756879" y="402590"/>
                  </a:lnTo>
                  <a:lnTo>
                    <a:pt x="1758315" y="400050"/>
                  </a:lnTo>
                  <a:lnTo>
                    <a:pt x="1760842" y="400050"/>
                  </a:lnTo>
                  <a:lnTo>
                    <a:pt x="1762277" y="397510"/>
                  </a:lnTo>
                  <a:lnTo>
                    <a:pt x="1762645" y="394970"/>
                  </a:lnTo>
                  <a:lnTo>
                    <a:pt x="1762645" y="393700"/>
                  </a:lnTo>
                  <a:lnTo>
                    <a:pt x="1764436" y="391160"/>
                  </a:lnTo>
                  <a:lnTo>
                    <a:pt x="1767674" y="391160"/>
                  </a:lnTo>
                  <a:lnTo>
                    <a:pt x="1769122" y="389890"/>
                  </a:lnTo>
                  <a:lnTo>
                    <a:pt x="1769122" y="387350"/>
                  </a:lnTo>
                  <a:lnTo>
                    <a:pt x="1769478" y="384810"/>
                  </a:lnTo>
                  <a:lnTo>
                    <a:pt x="1770926" y="383540"/>
                  </a:lnTo>
                  <a:lnTo>
                    <a:pt x="1773440" y="383540"/>
                  </a:lnTo>
                  <a:lnTo>
                    <a:pt x="1774875" y="381000"/>
                  </a:lnTo>
                  <a:lnTo>
                    <a:pt x="1775244" y="378460"/>
                  </a:lnTo>
                  <a:lnTo>
                    <a:pt x="1775244" y="377190"/>
                  </a:lnTo>
                  <a:lnTo>
                    <a:pt x="1776323" y="374650"/>
                  </a:lnTo>
                  <a:lnTo>
                    <a:pt x="1778114" y="374650"/>
                  </a:lnTo>
                  <a:lnTo>
                    <a:pt x="1781365" y="372110"/>
                  </a:lnTo>
                  <a:lnTo>
                    <a:pt x="1787118" y="364490"/>
                  </a:lnTo>
                  <a:lnTo>
                    <a:pt x="1790357" y="359410"/>
                  </a:lnTo>
                  <a:lnTo>
                    <a:pt x="1792516" y="356870"/>
                  </a:lnTo>
                  <a:lnTo>
                    <a:pt x="1795399" y="353060"/>
                  </a:lnTo>
                  <a:lnTo>
                    <a:pt x="1797558" y="350520"/>
                  </a:lnTo>
                  <a:lnTo>
                    <a:pt x="1799361" y="347980"/>
                  </a:lnTo>
                  <a:lnTo>
                    <a:pt x="1804035" y="342900"/>
                  </a:lnTo>
                  <a:lnTo>
                    <a:pt x="1811235" y="335280"/>
                  </a:lnTo>
                  <a:lnTo>
                    <a:pt x="1814474" y="330200"/>
                  </a:lnTo>
                  <a:lnTo>
                    <a:pt x="1815566" y="327660"/>
                  </a:lnTo>
                  <a:lnTo>
                    <a:pt x="1816646" y="326390"/>
                  </a:lnTo>
                  <a:lnTo>
                    <a:pt x="1818081" y="325120"/>
                  </a:lnTo>
                  <a:lnTo>
                    <a:pt x="1820240" y="325120"/>
                  </a:lnTo>
                  <a:lnTo>
                    <a:pt x="1821319" y="322580"/>
                  </a:lnTo>
                  <a:lnTo>
                    <a:pt x="1821675" y="320040"/>
                  </a:lnTo>
                  <a:lnTo>
                    <a:pt x="1822043" y="318770"/>
                  </a:lnTo>
                  <a:lnTo>
                    <a:pt x="1823478" y="316230"/>
                  </a:lnTo>
                  <a:lnTo>
                    <a:pt x="1826361" y="316230"/>
                  </a:lnTo>
                  <a:lnTo>
                    <a:pt x="1827796" y="314960"/>
                  </a:lnTo>
                  <a:lnTo>
                    <a:pt x="1828876" y="311150"/>
                  </a:lnTo>
                  <a:lnTo>
                    <a:pt x="1831403" y="308610"/>
                  </a:lnTo>
                  <a:lnTo>
                    <a:pt x="1834642" y="304800"/>
                  </a:lnTo>
                  <a:lnTo>
                    <a:pt x="1837524" y="302260"/>
                  </a:lnTo>
                  <a:lnTo>
                    <a:pt x="1841474" y="298450"/>
                  </a:lnTo>
                  <a:lnTo>
                    <a:pt x="1842922" y="297180"/>
                  </a:lnTo>
                  <a:lnTo>
                    <a:pt x="1844725" y="295910"/>
                  </a:lnTo>
                  <a:lnTo>
                    <a:pt x="1846884" y="293370"/>
                  </a:lnTo>
                  <a:lnTo>
                    <a:pt x="1849043" y="289560"/>
                  </a:lnTo>
                  <a:lnTo>
                    <a:pt x="1850834" y="287020"/>
                  </a:lnTo>
                  <a:lnTo>
                    <a:pt x="1858035" y="280670"/>
                  </a:lnTo>
                  <a:lnTo>
                    <a:pt x="1865960" y="270510"/>
                  </a:lnTo>
                  <a:lnTo>
                    <a:pt x="1870278" y="266700"/>
                  </a:lnTo>
                  <a:lnTo>
                    <a:pt x="1873516" y="266700"/>
                  </a:lnTo>
                  <a:lnTo>
                    <a:pt x="1874596" y="264160"/>
                  </a:lnTo>
                  <a:lnTo>
                    <a:pt x="1874964" y="261620"/>
                  </a:lnTo>
                  <a:lnTo>
                    <a:pt x="1875320" y="260350"/>
                  </a:lnTo>
                  <a:lnTo>
                    <a:pt x="1877123" y="257810"/>
                  </a:lnTo>
                  <a:lnTo>
                    <a:pt x="1880717" y="257810"/>
                  </a:lnTo>
                  <a:lnTo>
                    <a:pt x="1882521" y="256540"/>
                  </a:lnTo>
                  <a:lnTo>
                    <a:pt x="1882876" y="254000"/>
                  </a:lnTo>
                  <a:lnTo>
                    <a:pt x="1882876" y="251460"/>
                  </a:lnTo>
                  <a:lnTo>
                    <a:pt x="1884680" y="248920"/>
                  </a:lnTo>
                  <a:lnTo>
                    <a:pt x="1886483" y="247650"/>
                  </a:lnTo>
                  <a:lnTo>
                    <a:pt x="1887918" y="246380"/>
                  </a:lnTo>
                  <a:lnTo>
                    <a:pt x="1892604" y="243840"/>
                  </a:lnTo>
                  <a:lnTo>
                    <a:pt x="1896198" y="240030"/>
                  </a:lnTo>
                  <a:lnTo>
                    <a:pt x="1900161" y="236220"/>
                  </a:lnTo>
                  <a:lnTo>
                    <a:pt x="1903755" y="233680"/>
                  </a:lnTo>
                  <a:lnTo>
                    <a:pt x="1905203" y="229870"/>
                  </a:lnTo>
                  <a:lnTo>
                    <a:pt x="1907717" y="228600"/>
                  </a:lnTo>
                  <a:lnTo>
                    <a:pt x="1909521" y="226060"/>
                  </a:lnTo>
                  <a:lnTo>
                    <a:pt x="1911324" y="224790"/>
                  </a:lnTo>
                  <a:lnTo>
                    <a:pt x="1914563" y="223520"/>
                  </a:lnTo>
                  <a:lnTo>
                    <a:pt x="1916366" y="222250"/>
                  </a:lnTo>
                  <a:lnTo>
                    <a:pt x="1918525" y="220980"/>
                  </a:lnTo>
                  <a:lnTo>
                    <a:pt x="1919960" y="218440"/>
                  </a:lnTo>
                  <a:lnTo>
                    <a:pt x="1919960" y="214630"/>
                  </a:lnTo>
                  <a:lnTo>
                    <a:pt x="1921764" y="212090"/>
                  </a:lnTo>
                  <a:lnTo>
                    <a:pt x="1925726" y="212090"/>
                  </a:lnTo>
                  <a:lnTo>
                    <a:pt x="1927885" y="210820"/>
                  </a:lnTo>
                  <a:lnTo>
                    <a:pt x="1928241" y="209550"/>
                  </a:lnTo>
                  <a:lnTo>
                    <a:pt x="1928596" y="207010"/>
                  </a:lnTo>
                  <a:lnTo>
                    <a:pt x="1932203" y="203200"/>
                  </a:lnTo>
                  <a:lnTo>
                    <a:pt x="1936521" y="200660"/>
                  </a:lnTo>
                  <a:lnTo>
                    <a:pt x="1940483" y="198120"/>
                  </a:lnTo>
                  <a:lnTo>
                    <a:pt x="1945525" y="194310"/>
                  </a:lnTo>
                  <a:lnTo>
                    <a:pt x="1947316" y="193040"/>
                  </a:lnTo>
                  <a:lnTo>
                    <a:pt x="1951634" y="189230"/>
                  </a:lnTo>
                  <a:lnTo>
                    <a:pt x="1953806" y="184150"/>
                  </a:lnTo>
                  <a:lnTo>
                    <a:pt x="1956320" y="181610"/>
                  </a:lnTo>
                  <a:lnTo>
                    <a:pt x="1958479" y="181610"/>
                  </a:lnTo>
                  <a:lnTo>
                    <a:pt x="1966036" y="176530"/>
                  </a:lnTo>
                  <a:lnTo>
                    <a:pt x="1971078" y="171450"/>
                  </a:lnTo>
                  <a:lnTo>
                    <a:pt x="1975764" y="168910"/>
                  </a:lnTo>
                  <a:lnTo>
                    <a:pt x="1981885" y="163830"/>
                  </a:lnTo>
                  <a:lnTo>
                    <a:pt x="1984044" y="162560"/>
                  </a:lnTo>
                  <a:lnTo>
                    <a:pt x="1986559" y="161290"/>
                  </a:lnTo>
                  <a:lnTo>
                    <a:pt x="1988718" y="160020"/>
                  </a:lnTo>
                  <a:lnTo>
                    <a:pt x="1989442" y="157480"/>
                  </a:lnTo>
                  <a:lnTo>
                    <a:pt x="1989797" y="154940"/>
                  </a:lnTo>
                  <a:lnTo>
                    <a:pt x="1992325" y="153670"/>
                  </a:lnTo>
                  <a:lnTo>
                    <a:pt x="1996998" y="153670"/>
                  </a:lnTo>
                  <a:lnTo>
                    <a:pt x="1998802" y="152400"/>
                  </a:lnTo>
                  <a:lnTo>
                    <a:pt x="1999526" y="147320"/>
                  </a:lnTo>
                  <a:lnTo>
                    <a:pt x="2001685" y="144780"/>
                  </a:lnTo>
                  <a:lnTo>
                    <a:pt x="2006358" y="144780"/>
                  </a:lnTo>
                  <a:lnTo>
                    <a:pt x="2009241" y="143510"/>
                  </a:lnTo>
                  <a:lnTo>
                    <a:pt x="2009965" y="140970"/>
                  </a:lnTo>
                  <a:lnTo>
                    <a:pt x="2011045" y="138430"/>
                  </a:lnTo>
                  <a:lnTo>
                    <a:pt x="2016074" y="134620"/>
                  </a:lnTo>
                  <a:lnTo>
                    <a:pt x="2020773" y="1320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42948" y="6365519"/>
              <a:ext cx="7175182" cy="1828812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546835" y="563054"/>
              <a:ext cx="976617" cy="975944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12179160" y="2398674"/>
              <a:ext cx="915035" cy="915035"/>
            </a:xfrm>
            <a:custGeom>
              <a:avLst/>
              <a:gdLst/>
              <a:ahLst/>
              <a:cxnLst/>
              <a:rect l="l" t="t" r="r" b="b"/>
              <a:pathLst>
                <a:path w="915034" h="915035">
                  <a:moveTo>
                    <a:pt x="561225" y="0"/>
                  </a:moveTo>
                  <a:lnTo>
                    <a:pt x="353161" y="0"/>
                  </a:lnTo>
                  <a:lnTo>
                    <a:pt x="0" y="914768"/>
                  </a:lnTo>
                  <a:lnTo>
                    <a:pt x="914412" y="914768"/>
                  </a:lnTo>
                  <a:lnTo>
                    <a:pt x="5612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2191759" y="2398673"/>
              <a:ext cx="889635" cy="915035"/>
            </a:xfrm>
            <a:custGeom>
              <a:avLst/>
              <a:gdLst/>
              <a:ahLst/>
              <a:cxnLst/>
              <a:rect l="l" t="t" r="r" b="b"/>
              <a:pathLst>
                <a:path w="889634" h="915035">
                  <a:moveTo>
                    <a:pt x="349923" y="0"/>
                  </a:moveTo>
                  <a:lnTo>
                    <a:pt x="344157" y="0"/>
                  </a:lnTo>
                  <a:lnTo>
                    <a:pt x="0" y="914768"/>
                  </a:lnTo>
                  <a:lnTo>
                    <a:pt x="26276" y="914768"/>
                  </a:lnTo>
                  <a:lnTo>
                    <a:pt x="349923" y="0"/>
                  </a:lnTo>
                  <a:close/>
                </a:path>
                <a:path w="889634" h="915035">
                  <a:moveTo>
                    <a:pt x="447484" y="0"/>
                  </a:moveTo>
                  <a:lnTo>
                    <a:pt x="444246" y="0"/>
                  </a:lnTo>
                  <a:lnTo>
                    <a:pt x="443877" y="20167"/>
                  </a:lnTo>
                  <a:lnTo>
                    <a:pt x="447484" y="20167"/>
                  </a:lnTo>
                  <a:lnTo>
                    <a:pt x="447484" y="0"/>
                  </a:lnTo>
                  <a:close/>
                </a:path>
                <a:path w="889634" h="915035">
                  <a:moveTo>
                    <a:pt x="448195" y="114122"/>
                  </a:moveTo>
                  <a:lnTo>
                    <a:pt x="447840" y="37807"/>
                  </a:lnTo>
                  <a:lnTo>
                    <a:pt x="443522" y="37807"/>
                  </a:lnTo>
                  <a:lnTo>
                    <a:pt x="442798" y="114122"/>
                  </a:lnTo>
                  <a:lnTo>
                    <a:pt x="448195" y="114122"/>
                  </a:lnTo>
                  <a:close/>
                </a:path>
                <a:path w="889634" h="915035">
                  <a:moveTo>
                    <a:pt x="449643" y="291960"/>
                  </a:moveTo>
                  <a:lnTo>
                    <a:pt x="448564" y="149771"/>
                  </a:lnTo>
                  <a:lnTo>
                    <a:pt x="442442" y="149771"/>
                  </a:lnTo>
                  <a:lnTo>
                    <a:pt x="441007" y="291960"/>
                  </a:lnTo>
                  <a:lnTo>
                    <a:pt x="449643" y="291960"/>
                  </a:lnTo>
                  <a:close/>
                </a:path>
                <a:path w="889634" h="915035">
                  <a:moveTo>
                    <a:pt x="451802" y="585724"/>
                  </a:moveTo>
                  <a:lnTo>
                    <a:pt x="449999" y="348488"/>
                  </a:lnTo>
                  <a:lnTo>
                    <a:pt x="440639" y="348488"/>
                  </a:lnTo>
                  <a:lnTo>
                    <a:pt x="438124" y="585724"/>
                  </a:lnTo>
                  <a:lnTo>
                    <a:pt x="451802" y="585724"/>
                  </a:lnTo>
                  <a:close/>
                </a:path>
                <a:path w="889634" h="915035">
                  <a:moveTo>
                    <a:pt x="454317" y="914768"/>
                  </a:moveTo>
                  <a:lnTo>
                    <a:pt x="452526" y="663130"/>
                  </a:lnTo>
                  <a:lnTo>
                    <a:pt x="437400" y="663130"/>
                  </a:lnTo>
                  <a:lnTo>
                    <a:pt x="434886" y="914768"/>
                  </a:lnTo>
                  <a:lnTo>
                    <a:pt x="454317" y="914768"/>
                  </a:lnTo>
                  <a:close/>
                </a:path>
                <a:path w="889634" h="915035">
                  <a:moveTo>
                    <a:pt x="889241" y="914768"/>
                  </a:moveTo>
                  <a:lnTo>
                    <a:pt x="545071" y="0"/>
                  </a:lnTo>
                  <a:lnTo>
                    <a:pt x="539229" y="0"/>
                  </a:lnTo>
                  <a:lnTo>
                    <a:pt x="862952" y="914768"/>
                  </a:lnTo>
                  <a:lnTo>
                    <a:pt x="889241" y="9147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11159274" y="4415446"/>
              <a:ext cx="1477645" cy="1082675"/>
            </a:xfrm>
            <a:custGeom>
              <a:avLst/>
              <a:gdLst/>
              <a:ahLst/>
              <a:cxnLst/>
              <a:rect l="l" t="t" r="r" b="b"/>
              <a:pathLst>
                <a:path w="1477645" h="1082675">
                  <a:moveTo>
                    <a:pt x="1477086" y="1041069"/>
                  </a:moveTo>
                  <a:lnTo>
                    <a:pt x="1133563" y="1041069"/>
                  </a:lnTo>
                  <a:lnTo>
                    <a:pt x="1156639" y="1036574"/>
                  </a:lnTo>
                  <a:lnTo>
                    <a:pt x="1184033" y="1019390"/>
                  </a:lnTo>
                  <a:lnTo>
                    <a:pt x="1204696" y="993432"/>
                  </a:lnTo>
                  <a:lnTo>
                    <a:pt x="1218145" y="961517"/>
                  </a:lnTo>
                  <a:lnTo>
                    <a:pt x="1218603" y="960437"/>
                  </a:lnTo>
                  <a:lnTo>
                    <a:pt x="1376641" y="960437"/>
                  </a:lnTo>
                  <a:lnTo>
                    <a:pt x="1376641" y="872947"/>
                  </a:lnTo>
                  <a:lnTo>
                    <a:pt x="1233728" y="872947"/>
                  </a:lnTo>
                  <a:lnTo>
                    <a:pt x="1227251" y="650468"/>
                  </a:lnTo>
                  <a:lnTo>
                    <a:pt x="1250175" y="619290"/>
                  </a:lnTo>
                  <a:lnTo>
                    <a:pt x="1268641" y="618794"/>
                  </a:lnTo>
                  <a:lnTo>
                    <a:pt x="1266520" y="559752"/>
                  </a:lnTo>
                  <a:lnTo>
                    <a:pt x="1266482" y="558673"/>
                  </a:lnTo>
                  <a:lnTo>
                    <a:pt x="1108087" y="558673"/>
                  </a:lnTo>
                  <a:lnTo>
                    <a:pt x="1108087" y="1041069"/>
                  </a:lnTo>
                  <a:lnTo>
                    <a:pt x="849731" y="1041069"/>
                  </a:lnTo>
                  <a:lnTo>
                    <a:pt x="875741" y="1036396"/>
                  </a:lnTo>
                  <a:lnTo>
                    <a:pt x="905078" y="1019251"/>
                  </a:lnTo>
                  <a:lnTo>
                    <a:pt x="925855" y="993673"/>
                  </a:lnTo>
                  <a:lnTo>
                    <a:pt x="936917" y="964755"/>
                  </a:lnTo>
                  <a:lnTo>
                    <a:pt x="938161" y="961517"/>
                  </a:lnTo>
                  <a:lnTo>
                    <a:pt x="1016647" y="961517"/>
                  </a:lnTo>
                  <a:lnTo>
                    <a:pt x="1031100" y="993025"/>
                  </a:lnTo>
                  <a:lnTo>
                    <a:pt x="1052576" y="1019251"/>
                  </a:lnTo>
                  <a:lnTo>
                    <a:pt x="1052677" y="1019390"/>
                  </a:lnTo>
                  <a:lnTo>
                    <a:pt x="1082700" y="1037259"/>
                  </a:lnTo>
                  <a:lnTo>
                    <a:pt x="1108087" y="1041069"/>
                  </a:lnTo>
                  <a:lnTo>
                    <a:pt x="1108087" y="558673"/>
                  </a:lnTo>
                  <a:lnTo>
                    <a:pt x="957961" y="558673"/>
                  </a:lnTo>
                  <a:lnTo>
                    <a:pt x="957961" y="631748"/>
                  </a:lnTo>
                  <a:lnTo>
                    <a:pt x="822045" y="631748"/>
                  </a:lnTo>
                  <a:lnTo>
                    <a:pt x="822045" y="1041069"/>
                  </a:lnTo>
                  <a:lnTo>
                    <a:pt x="584073" y="1041069"/>
                  </a:lnTo>
                  <a:lnTo>
                    <a:pt x="591578" y="1039990"/>
                  </a:lnTo>
                  <a:lnTo>
                    <a:pt x="621271" y="1023708"/>
                  </a:lnTo>
                  <a:lnTo>
                    <a:pt x="642696" y="998169"/>
                  </a:lnTo>
                  <a:lnTo>
                    <a:pt x="642924" y="997610"/>
                  </a:lnTo>
                  <a:lnTo>
                    <a:pt x="655561" y="964755"/>
                  </a:lnTo>
                  <a:lnTo>
                    <a:pt x="732967" y="964755"/>
                  </a:lnTo>
                  <a:lnTo>
                    <a:pt x="747966" y="996518"/>
                  </a:lnTo>
                  <a:lnTo>
                    <a:pt x="770089" y="1021689"/>
                  </a:lnTo>
                  <a:lnTo>
                    <a:pt x="799833" y="1038009"/>
                  </a:lnTo>
                  <a:lnTo>
                    <a:pt x="822045" y="1041069"/>
                  </a:lnTo>
                  <a:lnTo>
                    <a:pt x="822045" y="631748"/>
                  </a:lnTo>
                  <a:lnTo>
                    <a:pt x="744131" y="631748"/>
                  </a:lnTo>
                  <a:lnTo>
                    <a:pt x="737412" y="602830"/>
                  </a:lnTo>
                  <a:lnTo>
                    <a:pt x="728230" y="587971"/>
                  </a:lnTo>
                  <a:lnTo>
                    <a:pt x="710349" y="582498"/>
                  </a:lnTo>
                  <a:lnTo>
                    <a:pt x="677519" y="581710"/>
                  </a:lnTo>
                  <a:lnTo>
                    <a:pt x="644131" y="589876"/>
                  </a:lnTo>
                  <a:lnTo>
                    <a:pt x="626135" y="607809"/>
                  </a:lnTo>
                  <a:lnTo>
                    <a:pt x="618794" y="625754"/>
                  </a:lnTo>
                  <a:lnTo>
                    <a:pt x="617410" y="633907"/>
                  </a:lnTo>
                  <a:lnTo>
                    <a:pt x="529869" y="633374"/>
                  </a:lnTo>
                  <a:lnTo>
                    <a:pt x="529869" y="1041069"/>
                  </a:lnTo>
                  <a:lnTo>
                    <a:pt x="285229" y="1041069"/>
                  </a:lnTo>
                  <a:lnTo>
                    <a:pt x="311899" y="1038517"/>
                  </a:lnTo>
                  <a:lnTo>
                    <a:pt x="342087" y="1023302"/>
                  </a:lnTo>
                  <a:lnTo>
                    <a:pt x="363766" y="998169"/>
                  </a:lnTo>
                  <a:lnTo>
                    <a:pt x="376212" y="964755"/>
                  </a:lnTo>
                  <a:lnTo>
                    <a:pt x="455041" y="965835"/>
                  </a:lnTo>
                  <a:lnTo>
                    <a:pt x="469544" y="997610"/>
                  </a:lnTo>
                  <a:lnTo>
                    <a:pt x="490905" y="1022629"/>
                  </a:lnTo>
                  <a:lnTo>
                    <a:pt x="519074" y="1039139"/>
                  </a:lnTo>
                  <a:lnTo>
                    <a:pt x="529869" y="1041069"/>
                  </a:lnTo>
                  <a:lnTo>
                    <a:pt x="529869" y="633374"/>
                  </a:lnTo>
                  <a:lnTo>
                    <a:pt x="440651" y="632828"/>
                  </a:lnTo>
                  <a:lnTo>
                    <a:pt x="438480" y="559752"/>
                  </a:lnTo>
                  <a:lnTo>
                    <a:pt x="423138" y="559752"/>
                  </a:lnTo>
                  <a:lnTo>
                    <a:pt x="436054" y="538187"/>
                  </a:lnTo>
                  <a:lnTo>
                    <a:pt x="454774" y="512457"/>
                  </a:lnTo>
                  <a:lnTo>
                    <a:pt x="472528" y="491667"/>
                  </a:lnTo>
                  <a:lnTo>
                    <a:pt x="484568" y="481634"/>
                  </a:lnTo>
                  <a:lnTo>
                    <a:pt x="501078" y="484682"/>
                  </a:lnTo>
                  <a:lnTo>
                    <a:pt x="532980" y="487083"/>
                  </a:lnTo>
                  <a:lnTo>
                    <a:pt x="563003" y="481634"/>
                  </a:lnTo>
                  <a:lnTo>
                    <a:pt x="570014" y="480377"/>
                  </a:lnTo>
                  <a:lnTo>
                    <a:pt x="601929" y="456069"/>
                  </a:lnTo>
                  <a:lnTo>
                    <a:pt x="605650" y="449986"/>
                  </a:lnTo>
                  <a:lnTo>
                    <a:pt x="608850" y="443522"/>
                  </a:lnTo>
                  <a:lnTo>
                    <a:pt x="612444" y="437400"/>
                  </a:lnTo>
                  <a:lnTo>
                    <a:pt x="617410" y="432308"/>
                  </a:lnTo>
                  <a:lnTo>
                    <a:pt x="656628" y="432866"/>
                  </a:lnTo>
                  <a:lnTo>
                    <a:pt x="658329" y="432308"/>
                  </a:lnTo>
                  <a:lnTo>
                    <a:pt x="681710" y="424802"/>
                  </a:lnTo>
                  <a:lnTo>
                    <a:pt x="696328" y="414655"/>
                  </a:lnTo>
                  <a:lnTo>
                    <a:pt x="704164" y="408914"/>
                  </a:lnTo>
                  <a:lnTo>
                    <a:pt x="736206" y="425310"/>
                  </a:lnTo>
                  <a:lnTo>
                    <a:pt x="763968" y="431774"/>
                  </a:lnTo>
                  <a:lnTo>
                    <a:pt x="793419" y="426631"/>
                  </a:lnTo>
                  <a:lnTo>
                    <a:pt x="829068" y="408914"/>
                  </a:lnTo>
                  <a:lnTo>
                    <a:pt x="830529" y="408190"/>
                  </a:lnTo>
                  <a:lnTo>
                    <a:pt x="841260" y="400850"/>
                  </a:lnTo>
                  <a:lnTo>
                    <a:pt x="851128" y="392277"/>
                  </a:lnTo>
                  <a:lnTo>
                    <a:pt x="859726" y="382549"/>
                  </a:lnTo>
                  <a:lnTo>
                    <a:pt x="866889" y="371475"/>
                  </a:lnTo>
                  <a:lnTo>
                    <a:pt x="870127" y="367157"/>
                  </a:lnTo>
                  <a:lnTo>
                    <a:pt x="873721" y="359956"/>
                  </a:lnTo>
                  <a:lnTo>
                    <a:pt x="880211" y="361035"/>
                  </a:lnTo>
                  <a:lnTo>
                    <a:pt x="887006" y="364972"/>
                  </a:lnTo>
                  <a:lnTo>
                    <a:pt x="893610" y="369277"/>
                  </a:lnTo>
                  <a:lnTo>
                    <a:pt x="900353" y="373240"/>
                  </a:lnTo>
                  <a:lnTo>
                    <a:pt x="907567" y="376148"/>
                  </a:lnTo>
                  <a:lnTo>
                    <a:pt x="949921" y="382549"/>
                  </a:lnTo>
                  <a:lnTo>
                    <a:pt x="986828" y="374738"/>
                  </a:lnTo>
                  <a:lnTo>
                    <a:pt x="1010526" y="359956"/>
                  </a:lnTo>
                  <a:lnTo>
                    <a:pt x="1017270" y="355752"/>
                  </a:lnTo>
                  <a:lnTo>
                    <a:pt x="1040218" y="328637"/>
                  </a:lnTo>
                  <a:lnTo>
                    <a:pt x="1048473" y="310273"/>
                  </a:lnTo>
                  <a:lnTo>
                    <a:pt x="1054696" y="296418"/>
                  </a:lnTo>
                  <a:lnTo>
                    <a:pt x="1059688" y="262153"/>
                  </a:lnTo>
                  <a:lnTo>
                    <a:pt x="1054176" y="228879"/>
                  </a:lnTo>
                  <a:lnTo>
                    <a:pt x="1049172" y="220268"/>
                  </a:lnTo>
                  <a:lnTo>
                    <a:pt x="1037158" y="199618"/>
                  </a:lnTo>
                  <a:lnTo>
                    <a:pt x="1007643" y="177431"/>
                  </a:lnTo>
                  <a:lnTo>
                    <a:pt x="1005039" y="166916"/>
                  </a:lnTo>
                  <a:lnTo>
                    <a:pt x="1006348" y="145465"/>
                  </a:lnTo>
                  <a:lnTo>
                    <a:pt x="1006259" y="116751"/>
                  </a:lnTo>
                  <a:lnTo>
                    <a:pt x="999477" y="84391"/>
                  </a:lnTo>
                  <a:lnTo>
                    <a:pt x="980706" y="52019"/>
                  </a:lnTo>
                  <a:lnTo>
                    <a:pt x="944638" y="23253"/>
                  </a:lnTo>
                  <a:lnTo>
                    <a:pt x="885964" y="1752"/>
                  </a:lnTo>
                  <a:lnTo>
                    <a:pt x="830757" y="0"/>
                  </a:lnTo>
                  <a:lnTo>
                    <a:pt x="784580" y="12179"/>
                  </a:lnTo>
                  <a:lnTo>
                    <a:pt x="747814" y="34747"/>
                  </a:lnTo>
                  <a:lnTo>
                    <a:pt x="720813" y="64185"/>
                  </a:lnTo>
                  <a:lnTo>
                    <a:pt x="697687" y="129552"/>
                  </a:lnTo>
                  <a:lnTo>
                    <a:pt x="696087" y="147802"/>
                  </a:lnTo>
                  <a:lnTo>
                    <a:pt x="696823" y="166687"/>
                  </a:lnTo>
                  <a:lnTo>
                    <a:pt x="698436" y="182664"/>
                  </a:lnTo>
                  <a:lnTo>
                    <a:pt x="699490" y="192189"/>
                  </a:lnTo>
                  <a:lnTo>
                    <a:pt x="686523" y="199059"/>
                  </a:lnTo>
                  <a:lnTo>
                    <a:pt x="679234" y="205828"/>
                  </a:lnTo>
                  <a:lnTo>
                    <a:pt x="673963" y="212801"/>
                  </a:lnTo>
                  <a:lnTo>
                    <a:pt x="667080" y="220268"/>
                  </a:lnTo>
                  <a:lnTo>
                    <a:pt x="616216" y="205968"/>
                  </a:lnTo>
                  <a:lnTo>
                    <a:pt x="573620" y="206971"/>
                  </a:lnTo>
                  <a:lnTo>
                    <a:pt x="540131" y="220586"/>
                  </a:lnTo>
                  <a:lnTo>
                    <a:pt x="516572" y="244144"/>
                  </a:lnTo>
                  <a:lnTo>
                    <a:pt x="503770" y="274942"/>
                  </a:lnTo>
                  <a:lnTo>
                    <a:pt x="502602" y="308876"/>
                  </a:lnTo>
                  <a:lnTo>
                    <a:pt x="502564" y="310273"/>
                  </a:lnTo>
                  <a:lnTo>
                    <a:pt x="434555" y="308876"/>
                  </a:lnTo>
                  <a:lnTo>
                    <a:pt x="393992" y="326059"/>
                  </a:lnTo>
                  <a:lnTo>
                    <a:pt x="373316" y="354990"/>
                  </a:lnTo>
                  <a:lnTo>
                    <a:pt x="364985" y="388848"/>
                  </a:lnTo>
                  <a:lnTo>
                    <a:pt x="361442" y="420789"/>
                  </a:lnTo>
                  <a:lnTo>
                    <a:pt x="361873" y="430237"/>
                  </a:lnTo>
                  <a:lnTo>
                    <a:pt x="364642" y="439343"/>
                  </a:lnTo>
                  <a:lnTo>
                    <a:pt x="367868" y="448449"/>
                  </a:lnTo>
                  <a:lnTo>
                    <a:pt x="369722" y="457873"/>
                  </a:lnTo>
                  <a:lnTo>
                    <a:pt x="362394" y="464629"/>
                  </a:lnTo>
                  <a:lnTo>
                    <a:pt x="348932" y="473811"/>
                  </a:lnTo>
                  <a:lnTo>
                    <a:pt x="335597" y="486638"/>
                  </a:lnTo>
                  <a:lnTo>
                    <a:pt x="328688" y="504317"/>
                  </a:lnTo>
                  <a:lnTo>
                    <a:pt x="325361" y="516851"/>
                  </a:lnTo>
                  <a:lnTo>
                    <a:pt x="325348" y="529742"/>
                  </a:lnTo>
                  <a:lnTo>
                    <a:pt x="328168" y="542442"/>
                  </a:lnTo>
                  <a:lnTo>
                    <a:pt x="333362" y="554355"/>
                  </a:lnTo>
                  <a:lnTo>
                    <a:pt x="335521" y="557593"/>
                  </a:lnTo>
                  <a:lnTo>
                    <a:pt x="338607" y="559752"/>
                  </a:lnTo>
                  <a:lnTo>
                    <a:pt x="315366" y="559752"/>
                  </a:lnTo>
                  <a:lnTo>
                    <a:pt x="315366" y="632828"/>
                  </a:lnTo>
                  <a:lnTo>
                    <a:pt x="196202" y="632828"/>
                  </a:lnTo>
                  <a:lnTo>
                    <a:pt x="170395" y="683056"/>
                  </a:lnTo>
                  <a:lnTo>
                    <a:pt x="161226" y="718693"/>
                  </a:lnTo>
                  <a:lnTo>
                    <a:pt x="168198" y="756767"/>
                  </a:lnTo>
                  <a:lnTo>
                    <a:pt x="190804" y="814273"/>
                  </a:lnTo>
                  <a:lnTo>
                    <a:pt x="250926" y="814273"/>
                  </a:lnTo>
                  <a:lnTo>
                    <a:pt x="220319" y="874026"/>
                  </a:lnTo>
                  <a:lnTo>
                    <a:pt x="106921" y="874026"/>
                  </a:lnTo>
                  <a:lnTo>
                    <a:pt x="106921" y="963676"/>
                  </a:lnTo>
                  <a:lnTo>
                    <a:pt x="175691" y="963676"/>
                  </a:lnTo>
                  <a:lnTo>
                    <a:pt x="188823" y="993432"/>
                  </a:lnTo>
                  <a:lnTo>
                    <a:pt x="209702" y="1017638"/>
                  </a:lnTo>
                  <a:lnTo>
                    <a:pt x="238150" y="1034503"/>
                  </a:lnTo>
                  <a:lnTo>
                    <a:pt x="268897" y="1041069"/>
                  </a:lnTo>
                  <a:lnTo>
                    <a:pt x="0" y="1041069"/>
                  </a:lnTo>
                  <a:lnTo>
                    <a:pt x="0" y="1082471"/>
                  </a:lnTo>
                  <a:lnTo>
                    <a:pt x="1477086" y="1082471"/>
                  </a:lnTo>
                  <a:lnTo>
                    <a:pt x="1477086" y="104106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24239" y="7364158"/>
              <a:ext cx="100444" cy="235077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8321039" y="6994435"/>
              <a:ext cx="907415" cy="806450"/>
            </a:xfrm>
            <a:custGeom>
              <a:avLst/>
              <a:gdLst/>
              <a:ahLst/>
              <a:cxnLst/>
              <a:rect l="l" t="t" r="r" b="b"/>
              <a:pathLst>
                <a:path w="907415" h="806450">
                  <a:moveTo>
                    <a:pt x="873366" y="302399"/>
                  </a:moveTo>
                  <a:lnTo>
                    <a:pt x="33477" y="302399"/>
                  </a:lnTo>
                  <a:lnTo>
                    <a:pt x="20504" y="305050"/>
                  </a:lnTo>
                  <a:lnTo>
                    <a:pt x="9856" y="312258"/>
                  </a:lnTo>
                  <a:lnTo>
                    <a:pt x="2650" y="322909"/>
                  </a:lnTo>
                  <a:lnTo>
                    <a:pt x="0" y="335889"/>
                  </a:lnTo>
                  <a:lnTo>
                    <a:pt x="0" y="772566"/>
                  </a:lnTo>
                  <a:lnTo>
                    <a:pt x="2650" y="785750"/>
                  </a:lnTo>
                  <a:lnTo>
                    <a:pt x="9856" y="796502"/>
                  </a:lnTo>
                  <a:lnTo>
                    <a:pt x="20504" y="803745"/>
                  </a:lnTo>
                  <a:lnTo>
                    <a:pt x="33477" y="806399"/>
                  </a:lnTo>
                  <a:lnTo>
                    <a:pt x="873366" y="806399"/>
                  </a:lnTo>
                  <a:lnTo>
                    <a:pt x="886339" y="803745"/>
                  </a:lnTo>
                  <a:lnTo>
                    <a:pt x="896986" y="796502"/>
                  </a:lnTo>
                  <a:lnTo>
                    <a:pt x="904193" y="785750"/>
                  </a:lnTo>
                  <a:lnTo>
                    <a:pt x="906843" y="772566"/>
                  </a:lnTo>
                  <a:lnTo>
                    <a:pt x="33477" y="772566"/>
                  </a:lnTo>
                  <a:lnTo>
                    <a:pt x="33477" y="739089"/>
                  </a:lnTo>
                  <a:lnTo>
                    <a:pt x="906843" y="739089"/>
                  </a:lnTo>
                  <a:lnTo>
                    <a:pt x="906843" y="705599"/>
                  </a:lnTo>
                  <a:lnTo>
                    <a:pt x="33477" y="705599"/>
                  </a:lnTo>
                  <a:lnTo>
                    <a:pt x="33477" y="671766"/>
                  </a:lnTo>
                  <a:lnTo>
                    <a:pt x="906843" y="671766"/>
                  </a:lnTo>
                  <a:lnTo>
                    <a:pt x="906843" y="638289"/>
                  </a:lnTo>
                  <a:lnTo>
                    <a:pt x="33477" y="638289"/>
                  </a:lnTo>
                  <a:lnTo>
                    <a:pt x="33477" y="572770"/>
                  </a:lnTo>
                  <a:lnTo>
                    <a:pt x="100228" y="572770"/>
                  </a:lnTo>
                  <a:lnTo>
                    <a:pt x="99766" y="572133"/>
                  </a:lnTo>
                  <a:lnTo>
                    <a:pt x="69710" y="550397"/>
                  </a:lnTo>
                  <a:lnTo>
                    <a:pt x="33477" y="538924"/>
                  </a:lnTo>
                  <a:lnTo>
                    <a:pt x="33477" y="435610"/>
                  </a:lnTo>
                  <a:lnTo>
                    <a:pt x="69710" y="424073"/>
                  </a:lnTo>
                  <a:lnTo>
                    <a:pt x="99766" y="402213"/>
                  </a:lnTo>
                  <a:lnTo>
                    <a:pt x="100348" y="401408"/>
                  </a:lnTo>
                  <a:lnTo>
                    <a:pt x="33477" y="401408"/>
                  </a:lnTo>
                  <a:lnTo>
                    <a:pt x="33477" y="335889"/>
                  </a:lnTo>
                  <a:lnTo>
                    <a:pt x="906843" y="335889"/>
                  </a:lnTo>
                  <a:lnTo>
                    <a:pt x="904193" y="322909"/>
                  </a:lnTo>
                  <a:lnTo>
                    <a:pt x="896986" y="312258"/>
                  </a:lnTo>
                  <a:lnTo>
                    <a:pt x="886339" y="305050"/>
                  </a:lnTo>
                  <a:lnTo>
                    <a:pt x="873366" y="302399"/>
                  </a:lnTo>
                  <a:close/>
                </a:path>
                <a:path w="907415" h="806450">
                  <a:moveTo>
                    <a:pt x="906843" y="739089"/>
                  </a:moveTo>
                  <a:lnTo>
                    <a:pt x="873366" y="739089"/>
                  </a:lnTo>
                  <a:lnTo>
                    <a:pt x="873366" y="772566"/>
                  </a:lnTo>
                  <a:lnTo>
                    <a:pt x="906843" y="772566"/>
                  </a:lnTo>
                  <a:lnTo>
                    <a:pt x="906843" y="739089"/>
                  </a:lnTo>
                  <a:close/>
                </a:path>
                <a:path w="907415" h="806450">
                  <a:moveTo>
                    <a:pt x="906843" y="671766"/>
                  </a:moveTo>
                  <a:lnTo>
                    <a:pt x="873366" y="671766"/>
                  </a:lnTo>
                  <a:lnTo>
                    <a:pt x="873366" y="705599"/>
                  </a:lnTo>
                  <a:lnTo>
                    <a:pt x="906843" y="705599"/>
                  </a:lnTo>
                  <a:lnTo>
                    <a:pt x="906843" y="671766"/>
                  </a:lnTo>
                  <a:close/>
                </a:path>
                <a:path w="907415" h="806450">
                  <a:moveTo>
                    <a:pt x="100228" y="572770"/>
                  </a:moveTo>
                  <a:lnTo>
                    <a:pt x="33477" y="572770"/>
                  </a:lnTo>
                  <a:lnTo>
                    <a:pt x="56626" y="581282"/>
                  </a:lnTo>
                  <a:lnTo>
                    <a:pt x="76095" y="595804"/>
                  </a:lnTo>
                  <a:lnTo>
                    <a:pt x="90634" y="615189"/>
                  </a:lnTo>
                  <a:lnTo>
                    <a:pt x="98996" y="638289"/>
                  </a:lnTo>
                  <a:lnTo>
                    <a:pt x="132841" y="638289"/>
                  </a:lnTo>
                  <a:lnTo>
                    <a:pt x="121518" y="602105"/>
                  </a:lnTo>
                  <a:lnTo>
                    <a:pt x="100228" y="572770"/>
                  </a:lnTo>
                  <a:close/>
                </a:path>
                <a:path w="907415" h="806450">
                  <a:moveTo>
                    <a:pt x="453237" y="335889"/>
                  </a:moveTo>
                  <a:lnTo>
                    <a:pt x="347395" y="335889"/>
                  </a:lnTo>
                  <a:lnTo>
                    <a:pt x="315033" y="364878"/>
                  </a:lnTo>
                  <a:lnTo>
                    <a:pt x="290158" y="400685"/>
                  </a:lnTo>
                  <a:lnTo>
                    <a:pt x="274192" y="441892"/>
                  </a:lnTo>
                  <a:lnTo>
                    <a:pt x="268554" y="487083"/>
                  </a:lnTo>
                  <a:lnTo>
                    <a:pt x="274192" y="532424"/>
                  </a:lnTo>
                  <a:lnTo>
                    <a:pt x="290158" y="573616"/>
                  </a:lnTo>
                  <a:lnTo>
                    <a:pt x="315033" y="609343"/>
                  </a:lnTo>
                  <a:lnTo>
                    <a:pt x="347395" y="638289"/>
                  </a:lnTo>
                  <a:lnTo>
                    <a:pt x="453237" y="638289"/>
                  </a:lnTo>
                  <a:lnTo>
                    <a:pt x="405617" y="630581"/>
                  </a:lnTo>
                  <a:lnTo>
                    <a:pt x="364217" y="609117"/>
                  </a:lnTo>
                  <a:lnTo>
                    <a:pt x="331544" y="576386"/>
                  </a:lnTo>
                  <a:lnTo>
                    <a:pt x="310103" y="534878"/>
                  </a:lnTo>
                  <a:lnTo>
                    <a:pt x="302399" y="487083"/>
                  </a:lnTo>
                  <a:lnTo>
                    <a:pt x="310103" y="439425"/>
                  </a:lnTo>
                  <a:lnTo>
                    <a:pt x="331544" y="397938"/>
                  </a:lnTo>
                  <a:lnTo>
                    <a:pt x="364217" y="365159"/>
                  </a:lnTo>
                  <a:lnTo>
                    <a:pt x="405617" y="343630"/>
                  </a:lnTo>
                  <a:lnTo>
                    <a:pt x="453237" y="335889"/>
                  </a:lnTo>
                  <a:close/>
                </a:path>
                <a:path w="907415" h="806450">
                  <a:moveTo>
                    <a:pt x="559434" y="335889"/>
                  </a:moveTo>
                  <a:lnTo>
                    <a:pt x="453237" y="335889"/>
                  </a:lnTo>
                  <a:lnTo>
                    <a:pt x="501037" y="343630"/>
                  </a:lnTo>
                  <a:lnTo>
                    <a:pt x="542546" y="365159"/>
                  </a:lnTo>
                  <a:lnTo>
                    <a:pt x="575275" y="397938"/>
                  </a:lnTo>
                  <a:lnTo>
                    <a:pt x="596737" y="439425"/>
                  </a:lnTo>
                  <a:lnTo>
                    <a:pt x="604443" y="487083"/>
                  </a:lnTo>
                  <a:lnTo>
                    <a:pt x="596737" y="534878"/>
                  </a:lnTo>
                  <a:lnTo>
                    <a:pt x="575275" y="576386"/>
                  </a:lnTo>
                  <a:lnTo>
                    <a:pt x="542546" y="609117"/>
                  </a:lnTo>
                  <a:lnTo>
                    <a:pt x="501037" y="630581"/>
                  </a:lnTo>
                  <a:lnTo>
                    <a:pt x="453237" y="638289"/>
                  </a:lnTo>
                  <a:lnTo>
                    <a:pt x="559434" y="638289"/>
                  </a:lnTo>
                  <a:lnTo>
                    <a:pt x="591802" y="609343"/>
                  </a:lnTo>
                  <a:lnTo>
                    <a:pt x="616677" y="573616"/>
                  </a:lnTo>
                  <a:lnTo>
                    <a:pt x="632640" y="532424"/>
                  </a:lnTo>
                  <a:lnTo>
                    <a:pt x="638276" y="487083"/>
                  </a:lnTo>
                  <a:lnTo>
                    <a:pt x="632640" y="441892"/>
                  </a:lnTo>
                  <a:lnTo>
                    <a:pt x="616677" y="400685"/>
                  </a:lnTo>
                  <a:lnTo>
                    <a:pt x="591802" y="364878"/>
                  </a:lnTo>
                  <a:lnTo>
                    <a:pt x="559434" y="335889"/>
                  </a:lnTo>
                  <a:close/>
                </a:path>
                <a:path w="907415" h="806450">
                  <a:moveTo>
                    <a:pt x="807834" y="335889"/>
                  </a:moveTo>
                  <a:lnTo>
                    <a:pt x="774001" y="335889"/>
                  </a:lnTo>
                  <a:lnTo>
                    <a:pt x="785324" y="372121"/>
                  </a:lnTo>
                  <a:lnTo>
                    <a:pt x="807077" y="402213"/>
                  </a:lnTo>
                  <a:lnTo>
                    <a:pt x="837132" y="424073"/>
                  </a:lnTo>
                  <a:lnTo>
                    <a:pt x="873366" y="435610"/>
                  </a:lnTo>
                  <a:lnTo>
                    <a:pt x="873366" y="538924"/>
                  </a:lnTo>
                  <a:lnTo>
                    <a:pt x="837132" y="550397"/>
                  </a:lnTo>
                  <a:lnTo>
                    <a:pt x="807077" y="572133"/>
                  </a:lnTo>
                  <a:lnTo>
                    <a:pt x="785324" y="602105"/>
                  </a:lnTo>
                  <a:lnTo>
                    <a:pt x="774001" y="638289"/>
                  </a:lnTo>
                  <a:lnTo>
                    <a:pt x="807834" y="638289"/>
                  </a:lnTo>
                  <a:lnTo>
                    <a:pt x="816203" y="615189"/>
                  </a:lnTo>
                  <a:lnTo>
                    <a:pt x="830746" y="595804"/>
                  </a:lnTo>
                  <a:lnTo>
                    <a:pt x="850216" y="581282"/>
                  </a:lnTo>
                  <a:lnTo>
                    <a:pt x="873366" y="572770"/>
                  </a:lnTo>
                  <a:lnTo>
                    <a:pt x="906843" y="572770"/>
                  </a:lnTo>
                  <a:lnTo>
                    <a:pt x="906843" y="401408"/>
                  </a:lnTo>
                  <a:lnTo>
                    <a:pt x="873366" y="401408"/>
                  </a:lnTo>
                  <a:lnTo>
                    <a:pt x="850216" y="393089"/>
                  </a:lnTo>
                  <a:lnTo>
                    <a:pt x="830746" y="378631"/>
                  </a:lnTo>
                  <a:lnTo>
                    <a:pt x="816203" y="359182"/>
                  </a:lnTo>
                  <a:lnTo>
                    <a:pt x="807834" y="335889"/>
                  </a:lnTo>
                  <a:close/>
                </a:path>
                <a:path w="907415" h="806450">
                  <a:moveTo>
                    <a:pt x="906843" y="572770"/>
                  </a:moveTo>
                  <a:lnTo>
                    <a:pt x="873366" y="572770"/>
                  </a:lnTo>
                  <a:lnTo>
                    <a:pt x="873366" y="638289"/>
                  </a:lnTo>
                  <a:lnTo>
                    <a:pt x="906843" y="638289"/>
                  </a:lnTo>
                  <a:lnTo>
                    <a:pt x="906843" y="572770"/>
                  </a:lnTo>
                  <a:close/>
                </a:path>
                <a:path w="907415" h="806450">
                  <a:moveTo>
                    <a:pt x="132841" y="335889"/>
                  </a:moveTo>
                  <a:lnTo>
                    <a:pt x="98996" y="335889"/>
                  </a:lnTo>
                  <a:lnTo>
                    <a:pt x="90634" y="359182"/>
                  </a:lnTo>
                  <a:lnTo>
                    <a:pt x="76095" y="378631"/>
                  </a:lnTo>
                  <a:lnTo>
                    <a:pt x="56626" y="393089"/>
                  </a:lnTo>
                  <a:lnTo>
                    <a:pt x="33477" y="401408"/>
                  </a:lnTo>
                  <a:lnTo>
                    <a:pt x="100348" y="401408"/>
                  </a:lnTo>
                  <a:lnTo>
                    <a:pt x="121518" y="372121"/>
                  </a:lnTo>
                  <a:lnTo>
                    <a:pt x="132841" y="335889"/>
                  </a:lnTo>
                  <a:close/>
                </a:path>
                <a:path w="907415" h="806450">
                  <a:moveTo>
                    <a:pt x="906843" y="335889"/>
                  </a:moveTo>
                  <a:lnTo>
                    <a:pt x="873366" y="335889"/>
                  </a:lnTo>
                  <a:lnTo>
                    <a:pt x="873366" y="401408"/>
                  </a:lnTo>
                  <a:lnTo>
                    <a:pt x="906843" y="401408"/>
                  </a:lnTo>
                  <a:lnTo>
                    <a:pt x="906843" y="335889"/>
                  </a:lnTo>
                  <a:close/>
                </a:path>
                <a:path w="907415" h="806450">
                  <a:moveTo>
                    <a:pt x="453237" y="0"/>
                  </a:moveTo>
                  <a:lnTo>
                    <a:pt x="408105" y="4067"/>
                  </a:lnTo>
                  <a:lnTo>
                    <a:pt x="365586" y="15790"/>
                  </a:lnTo>
                  <a:lnTo>
                    <a:pt x="326400" y="34454"/>
                  </a:lnTo>
                  <a:lnTo>
                    <a:pt x="291267" y="59339"/>
                  </a:lnTo>
                  <a:lnTo>
                    <a:pt x="260907" y="89730"/>
                  </a:lnTo>
                  <a:lnTo>
                    <a:pt x="236040" y="124909"/>
                  </a:lnTo>
                  <a:lnTo>
                    <a:pt x="217386" y="164160"/>
                  </a:lnTo>
                  <a:lnTo>
                    <a:pt x="205666" y="206764"/>
                  </a:lnTo>
                  <a:lnTo>
                    <a:pt x="201599" y="252006"/>
                  </a:lnTo>
                  <a:lnTo>
                    <a:pt x="201932" y="264687"/>
                  </a:lnTo>
                  <a:lnTo>
                    <a:pt x="202907" y="277344"/>
                  </a:lnTo>
                  <a:lnTo>
                    <a:pt x="204487" y="289917"/>
                  </a:lnTo>
                  <a:lnTo>
                    <a:pt x="206641" y="302399"/>
                  </a:lnTo>
                  <a:lnTo>
                    <a:pt x="241198" y="302399"/>
                  </a:lnTo>
                  <a:lnTo>
                    <a:pt x="239240" y="294184"/>
                  </a:lnTo>
                  <a:lnTo>
                    <a:pt x="237690" y="285799"/>
                  </a:lnTo>
                  <a:lnTo>
                    <a:pt x="236544" y="277344"/>
                  </a:lnTo>
                  <a:lnTo>
                    <a:pt x="235800" y="268922"/>
                  </a:lnTo>
                  <a:lnTo>
                    <a:pt x="704585" y="268922"/>
                  </a:lnTo>
                  <a:lnTo>
                    <a:pt x="704911" y="264687"/>
                  </a:lnTo>
                  <a:lnTo>
                    <a:pt x="705243" y="252006"/>
                  </a:lnTo>
                  <a:lnTo>
                    <a:pt x="703754" y="235445"/>
                  </a:lnTo>
                  <a:lnTo>
                    <a:pt x="235800" y="235445"/>
                  </a:lnTo>
                  <a:lnTo>
                    <a:pt x="239671" y="208201"/>
                  </a:lnTo>
                  <a:lnTo>
                    <a:pt x="246778" y="182206"/>
                  </a:lnTo>
                  <a:lnTo>
                    <a:pt x="256855" y="157632"/>
                  </a:lnTo>
                  <a:lnTo>
                    <a:pt x="269633" y="134645"/>
                  </a:lnTo>
                  <a:lnTo>
                    <a:pt x="675418" y="134645"/>
                  </a:lnTo>
                  <a:lnTo>
                    <a:pt x="670789" y="124909"/>
                  </a:lnTo>
                  <a:lnTo>
                    <a:pt x="653734" y="100799"/>
                  </a:lnTo>
                  <a:lnTo>
                    <a:pt x="296278" y="100799"/>
                  </a:lnTo>
                  <a:lnTo>
                    <a:pt x="320372" y="79222"/>
                  </a:lnTo>
                  <a:lnTo>
                    <a:pt x="347537" y="61252"/>
                  </a:lnTo>
                  <a:lnTo>
                    <a:pt x="377333" y="47396"/>
                  </a:lnTo>
                  <a:lnTo>
                    <a:pt x="409320" y="38163"/>
                  </a:lnTo>
                  <a:lnTo>
                    <a:pt x="585577" y="38163"/>
                  </a:lnTo>
                  <a:lnTo>
                    <a:pt x="580334" y="34454"/>
                  </a:lnTo>
                  <a:lnTo>
                    <a:pt x="541083" y="15790"/>
                  </a:lnTo>
                  <a:lnTo>
                    <a:pt x="498479" y="4067"/>
                  </a:lnTo>
                  <a:lnTo>
                    <a:pt x="453237" y="0"/>
                  </a:lnTo>
                  <a:close/>
                </a:path>
                <a:path w="907415" h="806450">
                  <a:moveTo>
                    <a:pt x="370077" y="268922"/>
                  </a:moveTo>
                  <a:lnTo>
                    <a:pt x="336600" y="268922"/>
                  </a:lnTo>
                  <a:lnTo>
                    <a:pt x="337162" y="277344"/>
                  </a:lnTo>
                  <a:lnTo>
                    <a:pt x="337815" y="285665"/>
                  </a:lnTo>
                  <a:lnTo>
                    <a:pt x="338674" y="294034"/>
                  </a:lnTo>
                  <a:lnTo>
                    <a:pt x="339839" y="302399"/>
                  </a:lnTo>
                  <a:lnTo>
                    <a:pt x="373684" y="302399"/>
                  </a:lnTo>
                  <a:lnTo>
                    <a:pt x="372462" y="294184"/>
                  </a:lnTo>
                  <a:lnTo>
                    <a:pt x="371476" y="285799"/>
                  </a:lnTo>
                  <a:lnTo>
                    <a:pt x="370693" y="277344"/>
                  </a:lnTo>
                  <a:lnTo>
                    <a:pt x="370077" y="268922"/>
                  </a:lnTo>
                  <a:close/>
                </a:path>
                <a:path w="907415" h="806450">
                  <a:moveTo>
                    <a:pt x="570242" y="268922"/>
                  </a:moveTo>
                  <a:lnTo>
                    <a:pt x="536765" y="268922"/>
                  </a:lnTo>
                  <a:lnTo>
                    <a:pt x="536150" y="277344"/>
                  </a:lnTo>
                  <a:lnTo>
                    <a:pt x="535379" y="285665"/>
                  </a:lnTo>
                  <a:lnTo>
                    <a:pt x="534398" y="294034"/>
                  </a:lnTo>
                  <a:lnTo>
                    <a:pt x="533158" y="302399"/>
                  </a:lnTo>
                  <a:lnTo>
                    <a:pt x="567004" y="302399"/>
                  </a:lnTo>
                  <a:lnTo>
                    <a:pt x="568143" y="294184"/>
                  </a:lnTo>
                  <a:lnTo>
                    <a:pt x="569009" y="285799"/>
                  </a:lnTo>
                  <a:lnTo>
                    <a:pt x="569679" y="277344"/>
                  </a:lnTo>
                  <a:lnTo>
                    <a:pt x="570242" y="268922"/>
                  </a:lnTo>
                  <a:close/>
                </a:path>
                <a:path w="907415" h="806450">
                  <a:moveTo>
                    <a:pt x="704585" y="268922"/>
                  </a:moveTo>
                  <a:lnTo>
                    <a:pt x="671042" y="268922"/>
                  </a:lnTo>
                  <a:lnTo>
                    <a:pt x="670297" y="277344"/>
                  </a:lnTo>
                  <a:lnTo>
                    <a:pt x="669166" y="285665"/>
                  </a:lnTo>
                  <a:lnTo>
                    <a:pt x="667625" y="294034"/>
                  </a:lnTo>
                  <a:lnTo>
                    <a:pt x="665645" y="302399"/>
                  </a:lnTo>
                  <a:lnTo>
                    <a:pt x="700201" y="302399"/>
                  </a:lnTo>
                  <a:lnTo>
                    <a:pt x="702355" y="289917"/>
                  </a:lnTo>
                  <a:lnTo>
                    <a:pt x="703936" y="277344"/>
                  </a:lnTo>
                  <a:lnTo>
                    <a:pt x="704585" y="268922"/>
                  </a:lnTo>
                  <a:close/>
                </a:path>
                <a:path w="907415" h="806450">
                  <a:moveTo>
                    <a:pt x="391680" y="134645"/>
                  </a:moveTo>
                  <a:lnTo>
                    <a:pt x="355676" y="134645"/>
                  </a:lnTo>
                  <a:lnTo>
                    <a:pt x="348700" y="157130"/>
                  </a:lnTo>
                  <a:lnTo>
                    <a:pt x="343038" y="181402"/>
                  </a:lnTo>
                  <a:lnTo>
                    <a:pt x="339041" y="206764"/>
                  </a:lnTo>
                  <a:lnTo>
                    <a:pt x="338925" y="207495"/>
                  </a:lnTo>
                  <a:lnTo>
                    <a:pt x="336600" y="235445"/>
                  </a:lnTo>
                  <a:lnTo>
                    <a:pt x="370077" y="235445"/>
                  </a:lnTo>
                  <a:lnTo>
                    <a:pt x="372683" y="208201"/>
                  </a:lnTo>
                  <a:lnTo>
                    <a:pt x="372794" y="207038"/>
                  </a:lnTo>
                  <a:lnTo>
                    <a:pt x="377381" y="181402"/>
                  </a:lnTo>
                  <a:lnTo>
                    <a:pt x="377502" y="180725"/>
                  </a:lnTo>
                  <a:lnTo>
                    <a:pt x="383899" y="156572"/>
                  </a:lnTo>
                  <a:lnTo>
                    <a:pt x="391680" y="134645"/>
                  </a:lnTo>
                  <a:close/>
                </a:path>
                <a:path w="907415" h="806450">
                  <a:moveTo>
                    <a:pt x="551154" y="134645"/>
                  </a:moveTo>
                  <a:lnTo>
                    <a:pt x="515162" y="134645"/>
                  </a:lnTo>
                  <a:lnTo>
                    <a:pt x="522942" y="156572"/>
                  </a:lnTo>
                  <a:lnTo>
                    <a:pt x="529335" y="180725"/>
                  </a:lnTo>
                  <a:lnTo>
                    <a:pt x="533994" y="206764"/>
                  </a:lnTo>
                  <a:lnTo>
                    <a:pt x="534043" y="207038"/>
                  </a:lnTo>
                  <a:lnTo>
                    <a:pt x="536765" y="235445"/>
                  </a:lnTo>
                  <a:lnTo>
                    <a:pt x="570242" y="235445"/>
                  </a:lnTo>
                  <a:lnTo>
                    <a:pt x="563930" y="182206"/>
                  </a:lnTo>
                  <a:lnTo>
                    <a:pt x="558137" y="157130"/>
                  </a:lnTo>
                  <a:lnTo>
                    <a:pt x="551154" y="134645"/>
                  </a:lnTo>
                  <a:close/>
                </a:path>
                <a:path w="907415" h="806450">
                  <a:moveTo>
                    <a:pt x="675418" y="134645"/>
                  </a:moveTo>
                  <a:lnTo>
                    <a:pt x="637197" y="134645"/>
                  </a:lnTo>
                  <a:lnTo>
                    <a:pt x="649977" y="157632"/>
                  </a:lnTo>
                  <a:lnTo>
                    <a:pt x="660058" y="182206"/>
                  </a:lnTo>
                  <a:lnTo>
                    <a:pt x="667170" y="208201"/>
                  </a:lnTo>
                  <a:lnTo>
                    <a:pt x="671042" y="235445"/>
                  </a:lnTo>
                  <a:lnTo>
                    <a:pt x="703754" y="235445"/>
                  </a:lnTo>
                  <a:lnTo>
                    <a:pt x="701305" y="208201"/>
                  </a:lnTo>
                  <a:lnTo>
                    <a:pt x="701201" y="207038"/>
                  </a:lnTo>
                  <a:lnTo>
                    <a:pt x="701176" y="206764"/>
                  </a:lnTo>
                  <a:lnTo>
                    <a:pt x="689452" y="164160"/>
                  </a:lnTo>
                  <a:lnTo>
                    <a:pt x="675418" y="134645"/>
                  </a:lnTo>
                  <a:close/>
                </a:path>
                <a:path w="907415" h="806450">
                  <a:moveTo>
                    <a:pt x="497522" y="38163"/>
                  </a:moveTo>
                  <a:lnTo>
                    <a:pt x="409320" y="38163"/>
                  </a:lnTo>
                  <a:lnTo>
                    <a:pt x="399590" y="50786"/>
                  </a:lnTo>
                  <a:lnTo>
                    <a:pt x="389521" y="65433"/>
                  </a:lnTo>
                  <a:lnTo>
                    <a:pt x="379452" y="82104"/>
                  </a:lnTo>
                  <a:lnTo>
                    <a:pt x="369722" y="100799"/>
                  </a:lnTo>
                  <a:lnTo>
                    <a:pt x="407885" y="100799"/>
                  </a:lnTo>
                  <a:lnTo>
                    <a:pt x="420441" y="80205"/>
                  </a:lnTo>
                  <a:lnTo>
                    <a:pt x="432765" y="63184"/>
                  </a:lnTo>
                  <a:lnTo>
                    <a:pt x="444079" y="49670"/>
                  </a:lnTo>
                  <a:lnTo>
                    <a:pt x="453605" y="39598"/>
                  </a:lnTo>
                  <a:lnTo>
                    <a:pt x="498628" y="39598"/>
                  </a:lnTo>
                  <a:lnTo>
                    <a:pt x="497522" y="38163"/>
                  </a:lnTo>
                  <a:close/>
                </a:path>
                <a:path w="907415" h="806450">
                  <a:moveTo>
                    <a:pt x="498628" y="39598"/>
                  </a:moveTo>
                  <a:lnTo>
                    <a:pt x="453605" y="39598"/>
                  </a:lnTo>
                  <a:lnTo>
                    <a:pt x="462974" y="49670"/>
                  </a:lnTo>
                  <a:lnTo>
                    <a:pt x="474303" y="63184"/>
                  </a:lnTo>
                  <a:lnTo>
                    <a:pt x="486713" y="80205"/>
                  </a:lnTo>
                  <a:lnTo>
                    <a:pt x="499325" y="100799"/>
                  </a:lnTo>
                  <a:lnTo>
                    <a:pt x="537121" y="100799"/>
                  </a:lnTo>
                  <a:lnTo>
                    <a:pt x="527390" y="82104"/>
                  </a:lnTo>
                  <a:lnTo>
                    <a:pt x="517321" y="65433"/>
                  </a:lnTo>
                  <a:lnTo>
                    <a:pt x="507253" y="50786"/>
                  </a:lnTo>
                  <a:lnTo>
                    <a:pt x="498628" y="39598"/>
                  </a:lnTo>
                  <a:close/>
                </a:path>
                <a:path w="907415" h="806450">
                  <a:moveTo>
                    <a:pt x="585577" y="38163"/>
                  </a:moveTo>
                  <a:lnTo>
                    <a:pt x="497522" y="38163"/>
                  </a:lnTo>
                  <a:lnTo>
                    <a:pt x="529510" y="47396"/>
                  </a:lnTo>
                  <a:lnTo>
                    <a:pt x="559306" y="61252"/>
                  </a:lnTo>
                  <a:lnTo>
                    <a:pt x="586471" y="79222"/>
                  </a:lnTo>
                  <a:lnTo>
                    <a:pt x="610565" y="100799"/>
                  </a:lnTo>
                  <a:lnTo>
                    <a:pt x="653734" y="100799"/>
                  </a:lnTo>
                  <a:lnTo>
                    <a:pt x="645904" y="89730"/>
                  </a:lnTo>
                  <a:lnTo>
                    <a:pt x="615513" y="59339"/>
                  </a:lnTo>
                  <a:lnTo>
                    <a:pt x="585577" y="381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673845" y="6759359"/>
              <a:ext cx="167754" cy="201599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127083" y="7017842"/>
              <a:ext cx="168122" cy="245516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253717" y="7028281"/>
              <a:ext cx="168122" cy="235076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462886" y="6886435"/>
              <a:ext cx="183235" cy="151561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902801" y="6886435"/>
              <a:ext cx="183235" cy="151561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278397" y="8678164"/>
              <a:ext cx="7135596" cy="1371600"/>
            </a:xfrm>
            <a:prstGeom prst="rect">
              <a:avLst/>
            </a:prstGeom>
          </p:spPr>
        </p:pic>
      </p:grpSp>
      <p:sp>
        <p:nvSpPr>
          <p:cNvPr id="27" name="object 27" descr=""/>
          <p:cNvSpPr txBox="1"/>
          <p:nvPr/>
        </p:nvSpPr>
        <p:spPr>
          <a:xfrm>
            <a:off x="7606170" y="2464460"/>
            <a:ext cx="9768205" cy="73583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60900" marR="5080" indent="2375535">
              <a:lnSpc>
                <a:spcPct val="100000"/>
              </a:lnSpc>
              <a:spcBef>
                <a:spcPts val="100"/>
              </a:spcBef>
            </a:pPr>
            <a:r>
              <a:rPr dirty="0" sz="3000" spc="60">
                <a:solidFill>
                  <a:srgbClr val="181818"/>
                </a:solidFill>
                <a:latin typeface="Noto Sans"/>
                <a:cs typeface="Noto Sans"/>
              </a:rPr>
              <a:t>Porto</a:t>
            </a:r>
            <a:r>
              <a:rPr dirty="0" sz="3000" spc="175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 spc="55">
                <a:solidFill>
                  <a:srgbClr val="181818"/>
                </a:solidFill>
                <a:latin typeface="Noto Sans"/>
                <a:cs typeface="Noto Sans"/>
              </a:rPr>
              <a:t>Seco</a:t>
            </a:r>
            <a:r>
              <a:rPr dirty="0" sz="3000" spc="180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 spc="-25">
                <a:solidFill>
                  <a:srgbClr val="181818"/>
                </a:solidFill>
                <a:latin typeface="Noto Sans"/>
                <a:cs typeface="Noto Sans"/>
              </a:rPr>
              <a:t>del </a:t>
            </a:r>
            <a:r>
              <a:rPr dirty="0" sz="3000" spc="55">
                <a:solidFill>
                  <a:srgbClr val="181818"/>
                </a:solidFill>
                <a:latin typeface="Noto Sans"/>
                <a:cs typeface="Noto Sans"/>
              </a:rPr>
              <a:t>Cerrado:</a:t>
            </a:r>
            <a:r>
              <a:rPr dirty="0" sz="3000" spc="175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 spc="65">
                <a:solidFill>
                  <a:srgbClr val="181818"/>
                </a:solidFill>
                <a:latin typeface="Noto Sans"/>
                <a:cs typeface="Noto Sans"/>
              </a:rPr>
              <a:t>servicio</a:t>
            </a:r>
            <a:r>
              <a:rPr dirty="0" sz="3000" spc="170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 spc="45">
                <a:solidFill>
                  <a:srgbClr val="181818"/>
                </a:solidFill>
                <a:latin typeface="Noto Sans"/>
                <a:cs typeface="Noto Sans"/>
              </a:rPr>
              <a:t>aduanero</a:t>
            </a:r>
            <a:endParaRPr sz="3000">
              <a:latin typeface="Noto Sans"/>
              <a:cs typeface="Noto Sans"/>
            </a:endParaRPr>
          </a:p>
          <a:p>
            <a:pPr>
              <a:lnSpc>
                <a:spcPct val="100000"/>
              </a:lnSpc>
              <a:spcBef>
                <a:spcPts val="2650"/>
              </a:spcBef>
            </a:pPr>
            <a:endParaRPr sz="3000">
              <a:latin typeface="Noto Sans"/>
              <a:cs typeface="Noto Sans"/>
            </a:endParaRPr>
          </a:p>
          <a:p>
            <a:pPr algn="r" marL="5045710" marR="1010919" indent="803910">
              <a:lnSpc>
                <a:spcPct val="100000"/>
              </a:lnSpc>
            </a:pPr>
            <a:r>
              <a:rPr dirty="0" sz="3000">
                <a:solidFill>
                  <a:srgbClr val="181818"/>
                </a:solidFill>
                <a:latin typeface="Noto Sans"/>
                <a:cs typeface="Noto Sans"/>
              </a:rPr>
              <a:t>Red</a:t>
            </a:r>
            <a:r>
              <a:rPr dirty="0" sz="3000" spc="310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 spc="45">
                <a:solidFill>
                  <a:srgbClr val="181818"/>
                </a:solidFill>
                <a:latin typeface="Noto Sans"/>
                <a:cs typeface="Noto Sans"/>
              </a:rPr>
              <a:t>ferroviaria: </a:t>
            </a:r>
            <a:r>
              <a:rPr dirty="0" sz="3000" spc="50">
                <a:solidFill>
                  <a:srgbClr val="181818"/>
                </a:solidFill>
                <a:latin typeface="Noto Sans"/>
                <a:cs typeface="Noto Sans"/>
              </a:rPr>
              <a:t>ruta</a:t>
            </a:r>
            <a:r>
              <a:rPr dirty="0" sz="3000" spc="204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>
                <a:solidFill>
                  <a:srgbClr val="181818"/>
                </a:solidFill>
                <a:latin typeface="Noto Sans"/>
                <a:cs typeface="Noto Sans"/>
              </a:rPr>
              <a:t>de</a:t>
            </a:r>
            <a:r>
              <a:rPr dirty="0" sz="3000" spc="204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 spc="50">
                <a:solidFill>
                  <a:srgbClr val="181818"/>
                </a:solidFill>
                <a:latin typeface="Noto Sans"/>
                <a:cs typeface="Noto Sans"/>
              </a:rPr>
              <a:t>salida</a:t>
            </a:r>
            <a:r>
              <a:rPr dirty="0" sz="3000" spc="210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>
                <a:solidFill>
                  <a:srgbClr val="181818"/>
                </a:solidFill>
                <a:latin typeface="Noto Sans"/>
                <a:cs typeface="Noto Sans"/>
              </a:rPr>
              <a:t>de</a:t>
            </a:r>
            <a:r>
              <a:rPr dirty="0" sz="3000" spc="210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 spc="-35">
                <a:solidFill>
                  <a:srgbClr val="181818"/>
                </a:solidFill>
                <a:latin typeface="Noto Sans"/>
                <a:cs typeface="Noto Sans"/>
              </a:rPr>
              <a:t>la</a:t>
            </a:r>
            <a:endParaRPr sz="3000">
              <a:latin typeface="Noto Sans"/>
              <a:cs typeface="Noto Sans"/>
            </a:endParaRPr>
          </a:p>
          <a:p>
            <a:pPr algn="r" marR="1003300">
              <a:lnSpc>
                <a:spcPct val="100000"/>
              </a:lnSpc>
            </a:pPr>
            <a:r>
              <a:rPr dirty="0" sz="3000" spc="50">
                <a:solidFill>
                  <a:srgbClr val="181818"/>
                </a:solidFill>
                <a:latin typeface="Noto Sans"/>
                <a:cs typeface="Noto Sans"/>
              </a:rPr>
              <a:t>producción</a:t>
            </a:r>
            <a:endParaRPr sz="3000">
              <a:latin typeface="Noto Sans"/>
              <a:cs typeface="Noto Sans"/>
            </a:endParaRPr>
          </a:p>
          <a:p>
            <a:pPr>
              <a:lnSpc>
                <a:spcPct val="100000"/>
              </a:lnSpc>
              <a:spcBef>
                <a:spcPts val="2560"/>
              </a:spcBef>
            </a:pPr>
            <a:endParaRPr sz="3000">
              <a:latin typeface="Noto Sans"/>
              <a:cs typeface="Noto Sans"/>
            </a:endParaRPr>
          </a:p>
          <a:p>
            <a:pPr algn="r" marL="1609090" marR="2611120" indent="3205480">
              <a:lnSpc>
                <a:spcPct val="100000"/>
              </a:lnSpc>
              <a:spcBef>
                <a:spcPts val="5"/>
              </a:spcBef>
            </a:pPr>
            <a:r>
              <a:rPr dirty="0" sz="3000" spc="60">
                <a:solidFill>
                  <a:srgbClr val="181818"/>
                </a:solidFill>
                <a:latin typeface="Noto Sans"/>
                <a:cs typeface="Noto Sans"/>
              </a:rPr>
              <a:t>Produción</a:t>
            </a:r>
            <a:r>
              <a:rPr dirty="0" sz="3000" spc="175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 spc="-50">
                <a:solidFill>
                  <a:srgbClr val="181818"/>
                </a:solidFill>
                <a:latin typeface="Noto Sans"/>
                <a:cs typeface="Noto Sans"/>
              </a:rPr>
              <a:t>y </a:t>
            </a:r>
            <a:r>
              <a:rPr dirty="0" sz="3000" spc="60">
                <a:solidFill>
                  <a:srgbClr val="181818"/>
                </a:solidFill>
                <a:latin typeface="Noto Sans"/>
                <a:cs typeface="Noto Sans"/>
              </a:rPr>
              <a:t>comércio</a:t>
            </a:r>
            <a:r>
              <a:rPr dirty="0" sz="3000" spc="180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 spc="50">
                <a:solidFill>
                  <a:srgbClr val="181818"/>
                </a:solidFill>
                <a:latin typeface="Noto Sans"/>
                <a:cs typeface="Noto Sans"/>
              </a:rPr>
              <a:t>exterior: </a:t>
            </a:r>
            <a:r>
              <a:rPr dirty="0" sz="3000" spc="55">
                <a:solidFill>
                  <a:srgbClr val="181818"/>
                </a:solidFill>
                <a:latin typeface="Noto Sans"/>
                <a:cs typeface="Noto Sans"/>
              </a:rPr>
              <a:t>https://</a:t>
            </a:r>
            <a:r>
              <a:rPr dirty="0" sz="3000" spc="55">
                <a:solidFill>
                  <a:srgbClr val="181818"/>
                </a:solidFill>
                <a:latin typeface="Noto Sans"/>
                <a:cs typeface="Noto Sans"/>
                <a:hlinkClick r:id="rId16"/>
              </a:rPr>
              <a:t>www.ieri.ufu.br/cepes</a:t>
            </a:r>
            <a:endParaRPr sz="3000">
              <a:latin typeface="Noto Sans"/>
              <a:cs typeface="Noto Sans"/>
            </a:endParaRPr>
          </a:p>
          <a:p>
            <a:pPr>
              <a:lnSpc>
                <a:spcPct val="100000"/>
              </a:lnSpc>
              <a:spcBef>
                <a:spcPts val="2850"/>
              </a:spcBef>
            </a:pPr>
            <a:endParaRPr sz="3000">
              <a:latin typeface="Noto Sans"/>
              <a:cs typeface="Noto Sans"/>
            </a:endParaRPr>
          </a:p>
          <a:p>
            <a:pPr algn="r" marR="4232910">
              <a:lnSpc>
                <a:spcPct val="100000"/>
              </a:lnSpc>
            </a:pPr>
            <a:r>
              <a:rPr dirty="0" sz="3000" spc="60">
                <a:solidFill>
                  <a:srgbClr val="181818"/>
                </a:solidFill>
                <a:latin typeface="Noto Sans"/>
                <a:cs typeface="Noto Sans"/>
              </a:rPr>
              <a:t>Innovación</a:t>
            </a:r>
            <a:r>
              <a:rPr dirty="0" sz="3000" spc="190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>
                <a:solidFill>
                  <a:srgbClr val="181818"/>
                </a:solidFill>
                <a:latin typeface="Noto Sans"/>
                <a:cs typeface="Noto Sans"/>
              </a:rPr>
              <a:t>y</a:t>
            </a:r>
            <a:r>
              <a:rPr dirty="0" sz="3000" spc="195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 spc="60">
                <a:solidFill>
                  <a:srgbClr val="181818"/>
                </a:solidFill>
                <a:latin typeface="Noto Sans"/>
                <a:cs typeface="Noto Sans"/>
              </a:rPr>
              <a:t>Desarrollo:</a:t>
            </a:r>
            <a:r>
              <a:rPr dirty="0" sz="3000" spc="195">
                <a:solidFill>
                  <a:srgbClr val="181818"/>
                </a:solidFill>
                <a:latin typeface="Noto Sans"/>
                <a:cs typeface="Noto Sans"/>
              </a:rPr>
              <a:t> </a:t>
            </a:r>
            <a:r>
              <a:rPr dirty="0" sz="3000" spc="35">
                <a:solidFill>
                  <a:srgbClr val="181818"/>
                </a:solidFill>
                <a:latin typeface="Noto Sans"/>
                <a:cs typeface="Noto Sans"/>
              </a:rPr>
              <a:t>Polo</a:t>
            </a:r>
            <a:endParaRPr sz="3000">
              <a:latin typeface="Noto Sans"/>
              <a:cs typeface="Noto Sans"/>
            </a:endParaRPr>
          </a:p>
          <a:p>
            <a:pPr algn="r" marR="4211320">
              <a:lnSpc>
                <a:spcPct val="100000"/>
              </a:lnSpc>
            </a:pPr>
            <a:r>
              <a:rPr dirty="0" sz="3000" spc="40">
                <a:solidFill>
                  <a:srgbClr val="181818"/>
                </a:solidFill>
                <a:latin typeface="Noto Sans"/>
                <a:cs typeface="Noto Sans"/>
              </a:rPr>
              <a:t>Tecnológico</a:t>
            </a:r>
            <a:endParaRPr sz="3000">
              <a:latin typeface="Noto Sans"/>
              <a:cs typeface="Noto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619" cy="826560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202921" y="8389086"/>
            <a:ext cx="5943600" cy="173771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1904" y="8585542"/>
            <a:ext cx="6350635" cy="940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0"/>
              <a:t>¡Descubra</a:t>
            </a:r>
            <a:r>
              <a:rPr dirty="0" sz="6000" spc="-60"/>
              <a:t> </a:t>
            </a:r>
            <a:r>
              <a:rPr dirty="0" sz="6000"/>
              <a:t>la</a:t>
            </a:r>
            <a:r>
              <a:rPr dirty="0" sz="6000" spc="-55"/>
              <a:t> </a:t>
            </a:r>
            <a:r>
              <a:rPr dirty="0" sz="6000" spc="-20"/>
              <a:t>UFU!</a:t>
            </a:r>
            <a:endParaRPr sz="6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921611" y="9140050"/>
            <a:ext cx="3111449" cy="90971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5140" rIns="0" bIns="0" rtlCol="0" vert="horz">
            <a:spAutoFit/>
          </a:bodyPr>
          <a:lstStyle/>
          <a:p>
            <a:pPr marL="357505">
              <a:lnSpc>
                <a:spcPct val="100000"/>
              </a:lnSpc>
              <a:spcBef>
                <a:spcPts val="100"/>
              </a:spcBef>
            </a:pPr>
            <a:r>
              <a:rPr dirty="0" sz="6600"/>
              <a:t>¡Descubra</a:t>
            </a:r>
            <a:r>
              <a:rPr dirty="0" sz="6600" spc="-70"/>
              <a:t> </a:t>
            </a:r>
            <a:r>
              <a:rPr dirty="0" sz="6600"/>
              <a:t>la</a:t>
            </a:r>
            <a:r>
              <a:rPr dirty="0" sz="6600" spc="-70"/>
              <a:t> </a:t>
            </a:r>
            <a:r>
              <a:rPr dirty="0" sz="6600" spc="-20"/>
              <a:t>UFU!</a:t>
            </a:r>
            <a:endParaRPr sz="6600"/>
          </a:p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874594" cy="10287000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3923906" y="9425063"/>
            <a:ext cx="9902190" cy="55753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u="sng" sz="345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4"/>
              </a:rPr>
              <a:t>https://www.youtube.com/watch?v=0sSN29KHzY4</a:t>
            </a:r>
            <a:endParaRPr sz="3450">
              <a:latin typeface="Arial"/>
              <a:cs typeface="Arial"/>
            </a:endParaRPr>
          </a:p>
        </p:txBody>
      </p:sp>
      <p:pic>
        <p:nvPicPr>
          <p:cNvPr id="6" name="object 6" descr="">
            <a:hlinkClick r:id="rId5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572281" y="1457642"/>
            <a:ext cx="13373608" cy="751643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bienvenido_a_la_ufu_-_site_2.pptx</dc:title>
  <dcterms:created xsi:type="dcterms:W3CDTF">2025-12-01T14:53:13Z</dcterms:created>
  <dcterms:modified xsi:type="dcterms:W3CDTF">2025-12-01T14:53:13Z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2025-12-01T00:00:00Z</vt:filetime>
  </property>
  <property fmtid="{D5CDD505-2E9C-101B-9397-08002B2CF9AE}" pid="3" name="Creator">
    <vt:lpwstr>Impress</vt:lpwstr>
  </property>
  <property fmtid="{D5CDD505-2E9C-101B-9397-08002B2CF9AE}" pid="4" name="LastSaved">
    <vt:filetime>2025-12-01T00:00:00Z</vt:filetime>
  </property>
  <property fmtid="{D5CDD505-2E9C-101B-9397-08002B2CF9AE}" pid="5" name="Producer">
    <vt:lpwstr>iLovePDF</vt:lpwstr>
  </property>
</Properties>
</file>