
<file path=[Content_Types].xml><?xml version="1.0" encoding="utf-8"?>
<Types xmlns="http://schemas.openxmlformats.org/package/2006/content-types">
  <Default Extension="xml" ContentType="application/vnd.openxmlformats-officedocument.presentationml.presentation.main+xml"/>
  <Default Extension="jpeg" ContentType="image/jpeg"/>
  <Default Extension="png" ContentType="image/png"/>
  <Default Extension="svg" ContentType="image/svg+xml"/>
  <Default Extension="fntdata" ContentType="application/x-fontdata"/>
  <Default Extension="rels" ContentType="application/vnd.openxmlformats-package.relationship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7.xml" ContentType="application/vnd.openxmlformats-officedocument.presentationml.slideLayout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viewProps.xml" ContentType="application/vnd.openxmlformats-officedocument.presentationml.viewProps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&#65279;<?xml version="1.0" encoding="utf-8"?><Relationships xmlns="http://schemas.openxmlformats.org/package/2006/relationships"><Relationship Type="http://schemas.openxmlformats.org/officeDocument/2006/relationships/officeDocument" Target="/ppt/presentation.xml" Id="rId1" /><Relationship Type="http://schemas.openxmlformats.org/package/2006/relationships/metadata/thumbnail" Target="/docProps/thumbnail.jpeg" Id="rId2" /><Relationship Type="http://schemas.openxmlformats.org/package/2006/relationships/metadata/core-properties" Target="/docProps/core.xml" Id="rId3" /><Relationship Type="http://schemas.openxmlformats.org/officeDocument/2006/relationships/extended-properties" Target="/docProps/app.xml" Id="rId4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true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</p:sldIdLst>
  <p:sldSz cx="18288000" cy="10287000"/>
  <p:notesSz cx="6858000" cy="9144000"/>
  <p:embeddedFontLst>
    <p:embeddedFont>
      <p:font typeface="Mosse Thai Bold" panose="00000500000000000000" charset="1"/>
      <p:regular r:id="rId38"/>
    </p:embeddedFont>
    <p:embeddedFont>
      <p:font typeface="Mosse Thai" panose="00000500000000000000" charset="1"/>
      <p:regular r:id="rId39"/>
    </p:embeddedFont>
    <p:embeddedFont>
      <p:font typeface="Century Gothic Paneuropean" panose="020B0502020202020204" charset="1"/>
      <p:regular r:id="rId40"/>
    </p:embeddedFont>
    <p:embeddedFont>
      <p:font typeface="Arimo" panose="020B0604020202020204" charset="1"/>
      <p:regular r:id="rId41"/>
    </p:embeddedFont>
    <p:embeddedFont>
      <p:font typeface="Century Gothic Paneuropean Bold" panose="020B0702020202020204" charset="1"/>
      <p:regular r:id="rId42"/>
    </p:embeddedFont>
    <p:embeddedFont>
      <p:font typeface="Calibri (MS)" panose="020F0502020204030204" charset="1"/>
      <p:regular r:id="rId43"/>
    </p:embeddedFont>
    <p:embeddedFont>
      <p:font typeface="Calibri (MS) Bold" panose="020F0702030404030204" charset="1"/>
      <p:regular r:id="rId4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Relationship Type="http://schemas.openxmlformats.org/officeDocument/2006/relationships/slide" Target="/ppt/slides/slide5.xml" Id="rId10" /><Relationship Type="http://schemas.openxmlformats.org/officeDocument/2006/relationships/slide" Target="/ppt/slides/slide6.xml" Id="rId11" /><Relationship Type="http://schemas.openxmlformats.org/officeDocument/2006/relationships/slide" Target="/ppt/slides/slide7.xml" Id="rId12" /><Relationship Type="http://schemas.openxmlformats.org/officeDocument/2006/relationships/slide" Target="/ppt/slides/slide8.xml" Id="rId13" /><Relationship Type="http://schemas.openxmlformats.org/officeDocument/2006/relationships/slide" Target="/ppt/slides/slide9.xml" Id="rId14" /><Relationship Type="http://schemas.openxmlformats.org/officeDocument/2006/relationships/slide" Target="/ppt/slides/slide10.xml" Id="rId15" /><Relationship Type="http://schemas.openxmlformats.org/officeDocument/2006/relationships/slide" Target="/ppt/slides/slide11.xml" Id="rId16" /><Relationship Type="http://schemas.openxmlformats.org/officeDocument/2006/relationships/slide" Target="/ppt/slides/slide12.xml" Id="rId17" /><Relationship Type="http://schemas.openxmlformats.org/officeDocument/2006/relationships/slide" Target="/ppt/slides/slide13.xml" Id="rId18" /><Relationship Type="http://schemas.openxmlformats.org/officeDocument/2006/relationships/slide" Target="/ppt/slides/slide14.xml" Id="rId19" /><Relationship Type="http://schemas.openxmlformats.org/officeDocument/2006/relationships/presProps" Target="/ppt/presProps.xml" Id="rId2" /><Relationship Type="http://schemas.openxmlformats.org/officeDocument/2006/relationships/slide" Target="/ppt/slides/slide15.xml" Id="rId20" /><Relationship Type="http://schemas.openxmlformats.org/officeDocument/2006/relationships/slide" Target="/ppt/slides/slide16.xml" Id="rId21" /><Relationship Type="http://schemas.openxmlformats.org/officeDocument/2006/relationships/slide" Target="/ppt/slides/slide17.xml" Id="rId22" /><Relationship Type="http://schemas.openxmlformats.org/officeDocument/2006/relationships/slide" Target="/ppt/slides/slide18.xml" Id="rId23" /><Relationship Type="http://schemas.openxmlformats.org/officeDocument/2006/relationships/slide" Target="/ppt/slides/slide19.xml" Id="rId24" /><Relationship Type="http://schemas.openxmlformats.org/officeDocument/2006/relationships/slide" Target="/ppt/slides/slide20.xml" Id="rId25" /><Relationship Type="http://schemas.openxmlformats.org/officeDocument/2006/relationships/slide" Target="/ppt/slides/slide21.xml" Id="rId26" /><Relationship Type="http://schemas.openxmlformats.org/officeDocument/2006/relationships/slide" Target="/ppt/slides/slide22.xml" Id="rId27" /><Relationship Type="http://schemas.openxmlformats.org/officeDocument/2006/relationships/slide" Target="/ppt/slides/slide23.xml" Id="rId28" /><Relationship Type="http://schemas.openxmlformats.org/officeDocument/2006/relationships/slide" Target="/ppt/slides/slide24.xml" Id="rId29" /><Relationship Type="http://schemas.openxmlformats.org/officeDocument/2006/relationships/viewProps" Target="/ppt/viewProps.xml" Id="rId3" /><Relationship Type="http://schemas.openxmlformats.org/officeDocument/2006/relationships/slide" Target="/ppt/slides/slide25.xml" Id="rId30" /><Relationship Type="http://schemas.openxmlformats.org/officeDocument/2006/relationships/slide" Target="/ppt/slides/slide26.xml" Id="rId31" /><Relationship Type="http://schemas.openxmlformats.org/officeDocument/2006/relationships/slide" Target="/ppt/slides/slide27.xml" Id="rId32" /><Relationship Type="http://schemas.openxmlformats.org/officeDocument/2006/relationships/slide" Target="/ppt/slides/slide28.xml" Id="rId33" /><Relationship Type="http://schemas.openxmlformats.org/officeDocument/2006/relationships/slide" Target="/ppt/slides/slide29.xml" Id="rId34" /><Relationship Type="http://schemas.openxmlformats.org/officeDocument/2006/relationships/slide" Target="/ppt/slides/slide30.xml" Id="rId35" /><Relationship Type="http://schemas.openxmlformats.org/officeDocument/2006/relationships/slide" Target="/ppt/slides/slide31.xml" Id="rId36" /><Relationship Type="http://schemas.openxmlformats.org/officeDocument/2006/relationships/slide" Target="/ppt/slides/slide32.xml" Id="rId37" /><Relationship Type="http://schemas.openxmlformats.org/officeDocument/2006/relationships/font" Target="/ppt/fonts/font38.fntdata" Id="rId38" /><Relationship Type="http://schemas.openxmlformats.org/officeDocument/2006/relationships/font" Target="/ppt/fonts/font39.fntdata" Id="rId39" /><Relationship Type="http://schemas.openxmlformats.org/officeDocument/2006/relationships/theme" Target="/ppt/theme/theme1.xml" Id="rId4" /><Relationship Type="http://schemas.openxmlformats.org/officeDocument/2006/relationships/font" Target="/ppt/fonts/font40.fntdata" Id="rId40" /><Relationship Type="http://schemas.openxmlformats.org/officeDocument/2006/relationships/font" Target="/ppt/fonts/font41.fntdata" Id="rId41" /><Relationship Type="http://schemas.openxmlformats.org/officeDocument/2006/relationships/font" Target="/ppt/fonts/font42.fntdata" Id="rId42" /><Relationship Type="http://schemas.openxmlformats.org/officeDocument/2006/relationships/font" Target="/ppt/fonts/font43.fntdata" Id="rId43" /><Relationship Type="http://schemas.openxmlformats.org/officeDocument/2006/relationships/font" Target="/ppt/fonts/font44.fntdata" Id="rId44" /><Relationship Type="http://schemas.openxmlformats.org/officeDocument/2006/relationships/tableStyles" Target="/ppt/tableStyles.xml" Id="rId5" /><Relationship Type="http://schemas.openxmlformats.org/officeDocument/2006/relationships/slide" Target="/ppt/slides/slide1.xml" Id="rId6" /><Relationship Type="http://schemas.openxmlformats.org/officeDocument/2006/relationships/slide" Target="/ppt/slides/slide2.xml" Id="rId7" /><Relationship Type="http://schemas.openxmlformats.org/officeDocument/2006/relationships/slide" Target="/ppt/slides/slide3.xml" Id="rId8" /><Relationship Type="http://schemas.openxmlformats.org/officeDocument/2006/relationships/slide" Target="/ppt/slides/slide4.xml" Id="rId9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theme/theme1.xml" Id="rId12" /><Relationship Type="http://schemas.openxmlformats.org/officeDocument/2006/relationships/slideLayout" Target="/ppt/slideLayouts/slideLayout7.xml" Id="rId7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9.svg" Id="rId10" /><Relationship Type="http://schemas.openxmlformats.org/officeDocument/2006/relationships/image" Target="/ppt/media/image10.png" Id="rId11" /><Relationship Type="http://schemas.openxmlformats.org/officeDocument/2006/relationships/image" Target="/ppt/media/image11.svg" Id="rId12" /><Relationship Type="http://schemas.openxmlformats.org/officeDocument/2006/relationships/image" Target="/ppt/media/image12.png" Id="rId13" /><Relationship Type="http://schemas.openxmlformats.org/officeDocument/2006/relationships/image" Target="/ppt/media/image13.png" Id="rId14" /><Relationship Type="http://schemas.openxmlformats.org/officeDocument/2006/relationships/image" Target="/ppt/media/image14.svg" Id="rId15" /><Relationship Type="http://schemas.openxmlformats.org/officeDocument/2006/relationships/image" Target="/ppt/media/image15.png" Id="rId16" /><Relationship Type="http://schemas.openxmlformats.org/officeDocument/2006/relationships/image" Target="/ppt/media/image16.svg" Id="rId17" /><Relationship Type="http://schemas.openxmlformats.org/officeDocument/2006/relationships/image" Target="/ppt/media/image17.png" Id="rId18" /><Relationship Type="http://schemas.openxmlformats.org/officeDocument/2006/relationships/image" Target="/ppt/media/image18.svg" Id="rId19" /><Relationship Type="http://schemas.openxmlformats.org/officeDocument/2006/relationships/image" Target="/ppt/media/image1.jpeg" Id="rId2" /><Relationship Type="http://schemas.openxmlformats.org/officeDocument/2006/relationships/image" Target="/ppt/media/image19.png" Id="rId20" /><Relationship Type="http://schemas.openxmlformats.org/officeDocument/2006/relationships/image" Target="/ppt/media/image2.png" Id="rId3" /><Relationship Type="http://schemas.openxmlformats.org/officeDocument/2006/relationships/image" Target="/ppt/media/image3.svg" Id="rId4" /><Relationship Type="http://schemas.openxmlformats.org/officeDocument/2006/relationships/image" Target="/ppt/media/image4.png" Id="rId5" /><Relationship Type="http://schemas.openxmlformats.org/officeDocument/2006/relationships/image" Target="/ppt/media/image5.jpeg" Id="rId6" /><Relationship Type="http://schemas.openxmlformats.org/officeDocument/2006/relationships/image" Target="/ppt/media/image6.png" Id="rId7" /><Relationship Type="http://schemas.openxmlformats.org/officeDocument/2006/relationships/image" Target="/ppt/media/image7.svg" Id="rId8" /><Relationship Type="http://schemas.openxmlformats.org/officeDocument/2006/relationships/image" Target="/ppt/media/image8.png" Id="rId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8.png" Id="rId10" /><Relationship Type="http://schemas.openxmlformats.org/officeDocument/2006/relationships/image" Target="/ppt/media/image29.svg" Id="rId11" /><Relationship Type="http://schemas.openxmlformats.org/officeDocument/2006/relationships/image" Target="/ppt/media/image20.jpeg" Id="rId2" /><Relationship Type="http://schemas.openxmlformats.org/officeDocument/2006/relationships/image" Target="/ppt/media/image21.jpeg" Id="rId3" /><Relationship Type="http://schemas.openxmlformats.org/officeDocument/2006/relationships/image" Target="/ppt/media/image22.png" Id="rId4" /><Relationship Type="http://schemas.openxmlformats.org/officeDocument/2006/relationships/image" Target="/ppt/media/image23.svg" Id="rId5" /><Relationship Type="http://schemas.openxmlformats.org/officeDocument/2006/relationships/image" Target="/ppt/media/image24.png" Id="rId6" /><Relationship Type="http://schemas.openxmlformats.org/officeDocument/2006/relationships/image" Target="/ppt/media/image25.svg" Id="rId7" /><Relationship Type="http://schemas.openxmlformats.org/officeDocument/2006/relationships/image" Target="/ppt/media/image26.png" Id="rId8" /><Relationship Type="http://schemas.openxmlformats.org/officeDocument/2006/relationships/image" Target="/ppt/media/image27.svg" Id="rId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0.jpeg" Id="rId2" /><Relationship Type="http://schemas.openxmlformats.org/officeDocument/2006/relationships/image" Target="/ppt/media/image21.jpeg" Id="rId3" /><Relationship Type="http://schemas.openxmlformats.org/officeDocument/2006/relationships/image" Target="/ppt/media/image30.png" Id="rId4" /><Relationship Type="http://schemas.openxmlformats.org/officeDocument/2006/relationships/hyperlink" Target="https://www.youtube.com/watch?v=G59oLkqsjOI" TargetMode="External" Id="rId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0.jpeg" Id="rId2" /><Relationship Type="http://schemas.openxmlformats.org/officeDocument/2006/relationships/image" Target="/ppt/media/image21.jpeg" Id="rId3" /><Relationship Type="http://schemas.openxmlformats.org/officeDocument/2006/relationships/image" Target="/ppt/media/image31.png" Id="rId4" /><Relationship Type="http://schemas.openxmlformats.org/officeDocument/2006/relationships/image" Target="/ppt/media/image32.png" Id="rId5" /><Relationship Type="http://schemas.openxmlformats.org/officeDocument/2006/relationships/image" Target="/ppt/media/image33.svg" Id="rId6" /><Relationship Type="http://schemas.openxmlformats.org/officeDocument/2006/relationships/image" Target="/ppt/media/image34.png" Id="rId7" /><Relationship Type="http://schemas.openxmlformats.org/officeDocument/2006/relationships/image" Target="/ppt/media/image35.svg" Id="rId8" /><Relationship Type="http://schemas.openxmlformats.org/officeDocument/2006/relationships/image" Target="/ppt/media/image36.png" Id="rId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0.jpeg" Id="rId2" /><Relationship Type="http://schemas.openxmlformats.org/officeDocument/2006/relationships/image" Target="/ppt/media/image21.jpeg" Id="rId3" /><Relationship Type="http://schemas.openxmlformats.org/officeDocument/2006/relationships/image" Target="/ppt/media/image37.png" Id="rId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38.jpeg" Id="rId2" /><Relationship Type="http://schemas.openxmlformats.org/officeDocument/2006/relationships/image" Target="/ppt/media/image21.jpeg" Id="rId3" /><Relationship Type="http://schemas.openxmlformats.org/officeDocument/2006/relationships/image" Target="/ppt/media/image39.png" Id="rId4" /><Relationship Type="http://schemas.openxmlformats.org/officeDocument/2006/relationships/image" Target="/ppt/media/image40.png" Id="rId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41.png" Id="rId2" /><Relationship Type="http://schemas.openxmlformats.org/officeDocument/2006/relationships/image" Target="/ppt/media/image20.jpeg" Id="rId3" /><Relationship Type="http://schemas.openxmlformats.org/officeDocument/2006/relationships/image" Target="/ppt/media/image21.jpeg" Id="rId4" /><Relationship Type="http://schemas.openxmlformats.org/officeDocument/2006/relationships/image" Target="/ppt/media/image42.png" Id="rId5" /><Relationship Type="http://schemas.openxmlformats.org/officeDocument/2006/relationships/image" Target="/ppt/media/image43.svg" Id="rId6" /><Relationship Type="http://schemas.openxmlformats.org/officeDocument/2006/relationships/image" Target="/ppt/media/image44.png" Id="rId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0.jpeg" Id="rId2" /><Relationship Type="http://schemas.openxmlformats.org/officeDocument/2006/relationships/image" Target="/ppt/media/image45.png" Id="rId3" /><Relationship Type="http://schemas.openxmlformats.org/officeDocument/2006/relationships/image" Target="/ppt/media/image46.svg" Id="rId4" /><Relationship Type="http://schemas.openxmlformats.org/officeDocument/2006/relationships/image" Target="/ppt/media/image21.jpeg" Id="rId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47.jpeg" Id="rId2" /><Relationship Type="http://schemas.openxmlformats.org/officeDocument/2006/relationships/image" Target="/ppt/media/image20.jpeg" Id="rId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55.png" Id="rId10" /><Relationship Type="http://schemas.openxmlformats.org/officeDocument/2006/relationships/image" Target="/ppt/media/image56.svg" Id="rId11" /><Relationship Type="http://schemas.openxmlformats.org/officeDocument/2006/relationships/image" Target="/ppt/media/image57.png" Id="rId12" /><Relationship Type="http://schemas.openxmlformats.org/officeDocument/2006/relationships/image" Target="/ppt/media/image58.svg" Id="rId13" /><Relationship Type="http://schemas.openxmlformats.org/officeDocument/2006/relationships/image" Target="/ppt/media/image48.jpeg" Id="rId2" /><Relationship Type="http://schemas.openxmlformats.org/officeDocument/2006/relationships/image" Target="/ppt/media/image49.jpeg" Id="rId3" /><Relationship Type="http://schemas.openxmlformats.org/officeDocument/2006/relationships/image" Target="/ppt/media/image38.jpeg" Id="rId4" /><Relationship Type="http://schemas.openxmlformats.org/officeDocument/2006/relationships/image" Target="/ppt/media/image50.png" Id="rId5" /><Relationship Type="http://schemas.openxmlformats.org/officeDocument/2006/relationships/image" Target="/ppt/media/image51.png" Id="rId6" /><Relationship Type="http://schemas.openxmlformats.org/officeDocument/2006/relationships/image" Target="/ppt/media/image52.svg" Id="rId7" /><Relationship Type="http://schemas.openxmlformats.org/officeDocument/2006/relationships/image" Target="/ppt/media/image53.png" Id="rId8" /><Relationship Type="http://schemas.openxmlformats.org/officeDocument/2006/relationships/image" Target="/ppt/media/image54.svg" Id="rId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64.svg" Id="rId10" /><Relationship Type="http://schemas.openxmlformats.org/officeDocument/2006/relationships/image" Target="/ppt/media/image65.png" Id="rId11" /><Relationship Type="http://schemas.openxmlformats.org/officeDocument/2006/relationships/image" Target="/ppt/media/image66.svg" Id="rId12" /><Relationship Type="http://schemas.openxmlformats.org/officeDocument/2006/relationships/image" Target="/ppt/media/image48.jpeg" Id="rId2" /><Relationship Type="http://schemas.openxmlformats.org/officeDocument/2006/relationships/image" Target="/ppt/media/image49.jpeg" Id="rId3" /><Relationship Type="http://schemas.openxmlformats.org/officeDocument/2006/relationships/image" Target="/ppt/media/image20.jpeg" Id="rId4" /><Relationship Type="http://schemas.openxmlformats.org/officeDocument/2006/relationships/image" Target="/ppt/media/image59.png" Id="rId5" /><Relationship Type="http://schemas.openxmlformats.org/officeDocument/2006/relationships/image" Target="/ppt/media/image60.svg" Id="rId6" /><Relationship Type="http://schemas.openxmlformats.org/officeDocument/2006/relationships/image" Target="/ppt/media/image61.png" Id="rId7" /><Relationship Type="http://schemas.openxmlformats.org/officeDocument/2006/relationships/image" Target="/ppt/media/image62.svg" Id="rId8" /><Relationship Type="http://schemas.openxmlformats.org/officeDocument/2006/relationships/image" Target="/ppt/media/image63.png" Id="rId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0.jpeg" Id="rId2" /><Relationship Type="http://schemas.openxmlformats.org/officeDocument/2006/relationships/image" Target="/ppt/media/image49.jpeg" Id="rId3" /><Relationship Type="http://schemas.openxmlformats.org/officeDocument/2006/relationships/image" Target="/ppt/media/image67.jpeg" Id="rId5" /><Relationship Type="http://schemas.openxmlformats.org/officeDocument/2006/relationships/video" Target="https://youtu.be/JuRnbN1_lg0" TargetMode="External" Id="rId6" /><Relationship Type="http://schemas.openxmlformats.org/officeDocument/2006/relationships/hyperlink" Target="https://youtu.be/JuRnbN1_lg0" TargetMode="External" Id="rId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74.png" Id="rId10" /><Relationship Type="http://schemas.openxmlformats.org/officeDocument/2006/relationships/image" Target="/ppt/media/image75.svg" Id="rId11" /><Relationship Type="http://schemas.openxmlformats.org/officeDocument/2006/relationships/image" Target="/ppt/media/image76.png" Id="rId12" /><Relationship Type="http://schemas.openxmlformats.org/officeDocument/2006/relationships/image" Target="/ppt/media/image77.svg" Id="rId13" /><Relationship Type="http://schemas.openxmlformats.org/officeDocument/2006/relationships/image" Target="/ppt/media/image78.png" Id="rId14" /><Relationship Type="http://schemas.openxmlformats.org/officeDocument/2006/relationships/image" Target="/ppt/media/image79.svg" Id="rId15" /><Relationship Type="http://schemas.openxmlformats.org/officeDocument/2006/relationships/image" Target="/ppt/media/image80.png" Id="rId16" /><Relationship Type="http://schemas.openxmlformats.org/officeDocument/2006/relationships/image" Target="/ppt/media/image81.svg" Id="rId17" /><Relationship Type="http://schemas.openxmlformats.org/officeDocument/2006/relationships/image" Target="/ppt/media/image68.png" Id="rId2" /><Relationship Type="http://schemas.openxmlformats.org/officeDocument/2006/relationships/image" Target="/ppt/media/image69.svg" Id="rId3" /><Relationship Type="http://schemas.openxmlformats.org/officeDocument/2006/relationships/image" Target="/ppt/media/image49.jpeg" Id="rId4" /><Relationship Type="http://schemas.openxmlformats.org/officeDocument/2006/relationships/image" Target="/ppt/media/image20.jpeg" Id="rId5" /><Relationship Type="http://schemas.openxmlformats.org/officeDocument/2006/relationships/image" Target="/ppt/media/image70.png" Id="rId6" /><Relationship Type="http://schemas.openxmlformats.org/officeDocument/2006/relationships/image" Target="/ppt/media/image71.svg" Id="rId7" /><Relationship Type="http://schemas.openxmlformats.org/officeDocument/2006/relationships/image" Target="/ppt/media/image72.png" Id="rId8" /><Relationship Type="http://schemas.openxmlformats.org/officeDocument/2006/relationships/image" Target="/ppt/media/image73.svg" Id="rId9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6.png" Id="rId10" /><Relationship Type="http://schemas.openxmlformats.org/officeDocument/2006/relationships/image" Target="/ppt/media/image87.svg" Id="rId11" /><Relationship Type="http://schemas.openxmlformats.org/officeDocument/2006/relationships/image" Target="/ppt/media/image88.png" Id="rId12" /><Relationship Type="http://schemas.openxmlformats.org/officeDocument/2006/relationships/image" Target="/ppt/media/image89.svg" Id="rId13" /><Relationship Type="http://schemas.openxmlformats.org/officeDocument/2006/relationships/image" Target="/ppt/media/image90.png" Id="rId14" /><Relationship Type="http://schemas.openxmlformats.org/officeDocument/2006/relationships/image" Target="/ppt/media/image91.svg" Id="rId15" /><Relationship Type="http://schemas.openxmlformats.org/officeDocument/2006/relationships/image" Target="/ppt/media/image92.png" Id="rId16" /><Relationship Type="http://schemas.openxmlformats.org/officeDocument/2006/relationships/image" Target="/ppt/media/image68.png" Id="rId2" /><Relationship Type="http://schemas.openxmlformats.org/officeDocument/2006/relationships/image" Target="/ppt/media/image69.svg" Id="rId3" /><Relationship Type="http://schemas.openxmlformats.org/officeDocument/2006/relationships/image" Target="/ppt/media/image49.jpeg" Id="rId4" /><Relationship Type="http://schemas.openxmlformats.org/officeDocument/2006/relationships/image" Target="/ppt/media/image20.jpeg" Id="rId5" /><Relationship Type="http://schemas.openxmlformats.org/officeDocument/2006/relationships/image" Target="/ppt/media/image82.png" Id="rId6" /><Relationship Type="http://schemas.openxmlformats.org/officeDocument/2006/relationships/image" Target="/ppt/media/image83.svg" Id="rId7" /><Relationship Type="http://schemas.openxmlformats.org/officeDocument/2006/relationships/image" Target="/ppt/media/image84.png" Id="rId8" /><Relationship Type="http://schemas.openxmlformats.org/officeDocument/2006/relationships/image" Target="/ppt/media/image85.svg" Id="rId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49.jpeg" Id="rId2" /><Relationship Type="http://schemas.openxmlformats.org/officeDocument/2006/relationships/image" Target="/ppt/media/image20.jpeg" Id="rId3" /><Relationship Type="http://schemas.openxmlformats.org/officeDocument/2006/relationships/image" Target="/ppt/media/image93.png" Id="rId4" /><Relationship Type="http://schemas.openxmlformats.org/officeDocument/2006/relationships/image" Target="/ppt/media/image94.svg" Id="rId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49.jpeg" Id="rId2" /><Relationship Type="http://schemas.openxmlformats.org/officeDocument/2006/relationships/image" Target="/ppt/media/image38.jpeg" Id="rId3" /><Relationship Type="http://schemas.openxmlformats.org/officeDocument/2006/relationships/image" Target="/ppt/media/image95.png" Id="rId4" /><Relationship Type="http://schemas.openxmlformats.org/officeDocument/2006/relationships/image" Target="/ppt/media/image96.png" Id="rId5" /><Relationship Type="http://schemas.openxmlformats.org/officeDocument/2006/relationships/image" Target="/ppt/media/image97.png" Id="rId6" /><Relationship Type="http://schemas.openxmlformats.org/officeDocument/2006/relationships/image" Target="/ppt/media/image98.png" Id="rId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49.jpeg" Id="rId2" /><Relationship Type="http://schemas.openxmlformats.org/officeDocument/2006/relationships/image" Target="/ppt/media/image38.jpeg" Id="rId3" /><Relationship Type="http://schemas.openxmlformats.org/officeDocument/2006/relationships/image" Target="/ppt/media/image99.png" Id="rId4" /><Relationship Type="http://schemas.openxmlformats.org/officeDocument/2006/relationships/image" Target="/ppt/media/image100.png" Id="rId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49.jpeg" Id="rId2" /><Relationship Type="http://schemas.openxmlformats.org/officeDocument/2006/relationships/image" Target="/ppt/media/image38.jpeg" Id="rId3" /><Relationship Type="http://schemas.openxmlformats.org/officeDocument/2006/relationships/image" Target="/ppt/media/image101.png" Id="rId4" /><Relationship Type="http://schemas.openxmlformats.org/officeDocument/2006/relationships/image" Target="/ppt/media/image102.png" Id="rId5" /><Relationship Type="http://schemas.openxmlformats.org/officeDocument/2006/relationships/image" Target="/ppt/media/image103.png" Id="rId6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49.jpeg" Id="rId2" /><Relationship Type="http://schemas.openxmlformats.org/officeDocument/2006/relationships/image" Target="/ppt/media/image38.jpeg" Id="rId3" /><Relationship Type="http://schemas.openxmlformats.org/officeDocument/2006/relationships/image" Target="/ppt/media/image104.png" Id="rId4" /><Relationship Type="http://schemas.openxmlformats.org/officeDocument/2006/relationships/image" Target="/ppt/media/image105.png" Id="rId5" /><Relationship Type="http://schemas.openxmlformats.org/officeDocument/2006/relationships/image" Target="/ppt/media/image106.png" Id="rId6" /><Relationship Type="http://schemas.openxmlformats.org/officeDocument/2006/relationships/image" Target="/ppt/media/image107.png" Id="rId7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49.jpeg" Id="rId2" /><Relationship Type="http://schemas.openxmlformats.org/officeDocument/2006/relationships/image" Target="/ppt/media/image38.jpeg" Id="rId3" /><Relationship Type="http://schemas.openxmlformats.org/officeDocument/2006/relationships/image" Target="/ppt/media/image108.png" Id="rId4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0.jpeg" Id="rId2" /><Relationship Type="http://schemas.openxmlformats.org/officeDocument/2006/relationships/image" Target="/ppt/media/image109.jpeg" Id="rId3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15.svg" Id="rId10" /><Relationship Type="http://schemas.openxmlformats.org/officeDocument/2006/relationships/image" Target="/ppt/media/image116.jpeg" Id="rId11" /><Relationship Type="http://schemas.openxmlformats.org/officeDocument/2006/relationships/image" Target="/ppt/media/image117.png" Id="rId12" /><Relationship Type="http://schemas.openxmlformats.org/officeDocument/2006/relationships/image" Target="/ppt/media/image118.svg" Id="rId13" /><Relationship Type="http://schemas.openxmlformats.org/officeDocument/2006/relationships/image" Target="/ppt/media/image119.png" Id="rId14" /><Relationship Type="http://schemas.openxmlformats.org/officeDocument/2006/relationships/image" Target="/ppt/media/image120.png" Id="rId15" /><Relationship Type="http://schemas.openxmlformats.org/officeDocument/2006/relationships/image" Target="/ppt/media/image121.svg" Id="rId16" /><Relationship Type="http://schemas.openxmlformats.org/officeDocument/2006/relationships/image" Target="/ppt/media/image20.jpeg" Id="rId2" /><Relationship Type="http://schemas.openxmlformats.org/officeDocument/2006/relationships/image" Target="/ppt/media/image110.png" Id="rId3" /><Relationship Type="http://schemas.openxmlformats.org/officeDocument/2006/relationships/image" Target="/ppt/media/image111.svg" Id="rId4" /><Relationship Type="http://schemas.openxmlformats.org/officeDocument/2006/relationships/image" Target="/ppt/media/image112.png" Id="rId5" /><Relationship Type="http://schemas.openxmlformats.org/officeDocument/2006/relationships/image" Target="/ppt/media/image113.svg" Id="rId6" /><Relationship Type="http://schemas.openxmlformats.org/officeDocument/2006/relationships/image" Target="/ppt/media/image63.png" Id="rId7" /><Relationship Type="http://schemas.openxmlformats.org/officeDocument/2006/relationships/image" Target="/ppt/media/image64.svg" Id="rId8" /><Relationship Type="http://schemas.openxmlformats.org/officeDocument/2006/relationships/image" Target="/ppt/media/image114.png" Id="rId9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28.svg" Id="rId10" /><Relationship Type="http://schemas.openxmlformats.org/officeDocument/2006/relationships/image" Target="/ppt/media/image129.png" Id="rId11" /><Relationship Type="http://schemas.openxmlformats.org/officeDocument/2006/relationships/image" Target="/ppt/media/image130.svg" Id="rId12" /><Relationship Type="http://schemas.openxmlformats.org/officeDocument/2006/relationships/image" Target="/ppt/media/image131.png" Id="rId13" /><Relationship Type="http://schemas.openxmlformats.org/officeDocument/2006/relationships/image" Target="/ppt/media/image132.svg" Id="rId14" /><Relationship Type="http://schemas.openxmlformats.org/officeDocument/2006/relationships/image" Target="/ppt/media/image116.jpeg" Id="rId2" /><Relationship Type="http://schemas.openxmlformats.org/officeDocument/2006/relationships/image" Target="/ppt/media/image20.jpeg" Id="rId3" /><Relationship Type="http://schemas.openxmlformats.org/officeDocument/2006/relationships/image" Target="/ppt/media/image122.png" Id="rId4" /><Relationship Type="http://schemas.openxmlformats.org/officeDocument/2006/relationships/image" Target="/ppt/media/image123.svg" Id="rId5" /><Relationship Type="http://schemas.openxmlformats.org/officeDocument/2006/relationships/image" Target="/ppt/media/image124.png" Id="rId6" /><Relationship Type="http://schemas.openxmlformats.org/officeDocument/2006/relationships/image" Target="/ppt/media/image125.svg" Id="rId7" /><Relationship Type="http://schemas.openxmlformats.org/officeDocument/2006/relationships/image" Target="/ppt/media/image126.png" Id="rId8" /><Relationship Type="http://schemas.openxmlformats.org/officeDocument/2006/relationships/image" Target="/ppt/media/image127.png" Id="rId9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39.png" Id="rId10" /><Relationship Type="http://schemas.openxmlformats.org/officeDocument/2006/relationships/image" Target="/ppt/media/image20.jpeg" Id="rId2" /><Relationship Type="http://schemas.openxmlformats.org/officeDocument/2006/relationships/image" Target="/ppt/media/image116.jpeg" Id="rId3" /><Relationship Type="http://schemas.openxmlformats.org/officeDocument/2006/relationships/image" Target="/ppt/media/image133.png" Id="rId4" /><Relationship Type="http://schemas.openxmlformats.org/officeDocument/2006/relationships/image" Target="/ppt/media/image134.png" Id="rId5" /><Relationship Type="http://schemas.openxmlformats.org/officeDocument/2006/relationships/image" Target="/ppt/media/image135.png" Id="rId6" /><Relationship Type="http://schemas.openxmlformats.org/officeDocument/2006/relationships/image" Target="/ppt/media/image136.png" Id="rId7" /><Relationship Type="http://schemas.openxmlformats.org/officeDocument/2006/relationships/image" Target="/ppt/media/image137.png" Id="rId8" /><Relationship Type="http://schemas.openxmlformats.org/officeDocument/2006/relationships/image" Target="/ppt/media/image138.png" Id="rId9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0.jpeg" Id="rId2" /><Relationship Type="http://schemas.openxmlformats.org/officeDocument/2006/relationships/image" Target="/ppt/media/image116.jpeg" Id="rId3" /><Relationship Type="http://schemas.openxmlformats.org/officeDocument/2006/relationships/image" Target="/ppt/media/image140.png" Id="rId4" /><Relationship Type="http://schemas.openxmlformats.org/officeDocument/2006/relationships/image" Target="/ppt/media/image141.png" Id="rId5" /><Relationship Type="http://schemas.openxmlformats.org/officeDocument/2006/relationships/image" Target="/ppt/media/image142.png" Id="rId6" /><Relationship Type="http://schemas.openxmlformats.org/officeDocument/2006/relationships/image" Target="/ppt/media/image143.png" Id="rId7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0.jpeg" Id="rId2" /><Relationship Type="http://schemas.openxmlformats.org/officeDocument/2006/relationships/image" Target="/ppt/media/image116.jpeg" Id="rId3" /><Relationship Type="http://schemas.openxmlformats.org/officeDocument/2006/relationships/image" Target="/ppt/media/image144.png" Id="rId4" /><Relationship Type="http://schemas.openxmlformats.org/officeDocument/2006/relationships/image" Target="/ppt/media/image145.png" Id="rId5" /><Relationship Type="http://schemas.openxmlformats.org/officeDocument/2006/relationships/image" Target="/ppt/media/image146.png" Id="rId6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0.jpeg" Id="rId2" /><Relationship Type="http://schemas.openxmlformats.org/officeDocument/2006/relationships/image" Target="/ppt/media/image116.jpeg" Id="rId3" /><Relationship Type="http://schemas.openxmlformats.org/officeDocument/2006/relationships/image" Target="/ppt/media/image147.png" Id="rId4" /><Relationship Type="http://schemas.openxmlformats.org/officeDocument/2006/relationships/image" Target="/ppt/media/image148.svg" Id="rId5" /><Relationship Type="http://schemas.openxmlformats.org/officeDocument/2006/relationships/image" Target="/ppt/media/image149.png" Id="rId6" /><Relationship Type="http://schemas.openxmlformats.org/officeDocument/2006/relationships/image" Target="/ppt/media/image150.png" Id="rId7" /><Relationship Type="http://schemas.openxmlformats.org/officeDocument/2006/relationships/image" Target="/ppt/media/image151.png" Id="rId8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52.png" Id="rId2" /><Relationship Type="http://schemas.openxmlformats.org/officeDocument/2006/relationships/image" Target="/ppt/media/image153.svg" Id="rId3" /><Relationship Type="http://schemas.openxmlformats.org/officeDocument/2006/relationships/image" Target="/ppt/media/image20.jpeg" Id="rId4" /><Relationship Type="http://schemas.openxmlformats.org/officeDocument/2006/relationships/image" Target="/ppt/media/image116.jpeg" Id="rId5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0.jpeg" Id="rId2" /><Relationship Type="http://schemas.openxmlformats.org/officeDocument/2006/relationships/image" Target="/ppt/media/image154.png" Id="rId3" /><Relationship Type="http://schemas.openxmlformats.org/officeDocument/2006/relationships/image" Target="/ppt/media/image155.png" Id="rId4" /><Relationship Type="http://schemas.openxmlformats.org/officeDocument/2006/relationships/image" Target="/ppt/media/image156.png" Id="rId5" /><Relationship Type="http://schemas.openxmlformats.org/officeDocument/2006/relationships/image" Target="/ppt/media/image116.jpeg" Id="rId6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0.jpeg" Id="rId2" /><Relationship Type="http://schemas.openxmlformats.org/officeDocument/2006/relationships/image" Target="/ppt/media/image157.png" Id="rId3" /><Relationship Type="http://schemas.openxmlformats.org/officeDocument/2006/relationships/image" Target="/ppt/media/image116.jpeg" Id="rId4" /><Relationship Type="http://schemas.openxmlformats.org/officeDocument/2006/relationships/image" Target="/ppt/media/image158.png" Id="rId5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0.jpeg" Id="rId2" /><Relationship Type="http://schemas.openxmlformats.org/officeDocument/2006/relationships/image" Target="/ppt/media/image116.jpeg" Id="rId3" /><Relationship Type="http://schemas.openxmlformats.org/officeDocument/2006/relationships/image" Target="/ppt/media/image159.png" Id="rId4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0.jpeg" Id="rId2" /><Relationship Type="http://schemas.openxmlformats.org/officeDocument/2006/relationships/image" Target="/ppt/media/image109.jpeg" Id="rId3" 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62375"/>
            <a:ext cx="18427030" cy="11079252"/>
            <a:chOff x="0" y="0"/>
            <a:chExt cx="24569374" cy="1477233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569420" cy="14772387"/>
            </a:xfrm>
            <a:custGeom>
              <a:avLst/>
              <a:gdLst/>
              <a:ahLst/>
              <a:cxnLst/>
              <a:rect r="r" b="b" t="t" l="l"/>
              <a:pathLst>
                <a:path h="14772387" w="24569420">
                  <a:moveTo>
                    <a:pt x="0" y="0"/>
                  </a:moveTo>
                  <a:lnTo>
                    <a:pt x="24569420" y="0"/>
                  </a:lnTo>
                  <a:lnTo>
                    <a:pt x="24569420" y="14772387"/>
                  </a:lnTo>
                  <a:lnTo>
                    <a:pt x="0" y="1477238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23000"/>
              </a:blip>
              <a:stretch>
                <a:fillRect l="0" t="-11" r="0" b="-11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3796044" y="8468542"/>
            <a:ext cx="5970459" cy="701529"/>
          </a:xfrm>
          <a:custGeom>
            <a:avLst/>
            <a:gdLst/>
            <a:ahLst/>
            <a:cxnLst/>
            <a:rect r="r" b="b" t="t" l="l"/>
            <a:pathLst>
              <a:path h="701529" w="5970459">
                <a:moveTo>
                  <a:pt x="0" y="0"/>
                </a:moveTo>
                <a:lnTo>
                  <a:pt x="5970459" y="0"/>
                </a:lnTo>
                <a:lnTo>
                  <a:pt x="5970459" y="701530"/>
                </a:lnTo>
                <a:lnTo>
                  <a:pt x="0" y="70153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1579" r="0" b="-1579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774287" y="7507431"/>
            <a:ext cx="2126332" cy="2440052"/>
            <a:chOff x="0" y="0"/>
            <a:chExt cx="2835109" cy="325340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76200" y="76200"/>
              <a:ext cx="2556256" cy="2974594"/>
            </a:xfrm>
            <a:custGeom>
              <a:avLst/>
              <a:gdLst/>
              <a:ahLst/>
              <a:cxnLst/>
              <a:rect r="r" b="b" t="t" l="l"/>
              <a:pathLst>
                <a:path h="2974594" w="2556256">
                  <a:moveTo>
                    <a:pt x="1278128" y="0"/>
                  </a:moveTo>
                  <a:lnTo>
                    <a:pt x="2556256" y="743585"/>
                  </a:lnTo>
                  <a:lnTo>
                    <a:pt x="2556256" y="2230882"/>
                  </a:lnTo>
                  <a:lnTo>
                    <a:pt x="1278128" y="2974594"/>
                  </a:lnTo>
                  <a:lnTo>
                    <a:pt x="0" y="2230882"/>
                  </a:lnTo>
                  <a:lnTo>
                    <a:pt x="0" y="743585"/>
                  </a:lnTo>
                  <a:lnTo>
                    <a:pt x="1278128" y="0"/>
                  </a:lnTo>
                  <a:close/>
                </a:path>
              </a:pathLst>
            </a:custGeom>
            <a:blipFill>
              <a:blip r:embed="rId5"/>
              <a:stretch>
                <a:fillRect l="-78157" t="-1352" r="-12750" b="-802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-95"/>
              <a:ext cx="2708656" cy="3127057"/>
            </a:xfrm>
            <a:custGeom>
              <a:avLst/>
              <a:gdLst/>
              <a:ahLst/>
              <a:cxnLst/>
              <a:rect r="r" b="b" t="t" l="l"/>
              <a:pathLst>
                <a:path h="3127057" w="2708656">
                  <a:moveTo>
                    <a:pt x="1392682" y="10382"/>
                  </a:moveTo>
                  <a:lnTo>
                    <a:pt x="2670810" y="754094"/>
                  </a:lnTo>
                  <a:cubicBezTo>
                    <a:pt x="2694305" y="767683"/>
                    <a:pt x="2708656" y="792829"/>
                    <a:pt x="2708656" y="820007"/>
                  </a:cubicBezTo>
                  <a:lnTo>
                    <a:pt x="2708656" y="2307177"/>
                  </a:lnTo>
                  <a:cubicBezTo>
                    <a:pt x="2708656" y="2334355"/>
                    <a:pt x="2694178" y="2359374"/>
                    <a:pt x="2670810" y="2373090"/>
                  </a:cubicBezTo>
                  <a:lnTo>
                    <a:pt x="1392682" y="3116675"/>
                  </a:lnTo>
                  <a:cubicBezTo>
                    <a:pt x="1368933" y="3130518"/>
                    <a:pt x="1339723" y="3130518"/>
                    <a:pt x="1316101" y="3116675"/>
                  </a:cubicBezTo>
                  <a:lnTo>
                    <a:pt x="37846" y="2373090"/>
                  </a:lnTo>
                  <a:cubicBezTo>
                    <a:pt x="14478" y="2359374"/>
                    <a:pt x="0" y="2334355"/>
                    <a:pt x="0" y="2307177"/>
                  </a:cubicBezTo>
                  <a:lnTo>
                    <a:pt x="0" y="819880"/>
                  </a:lnTo>
                  <a:cubicBezTo>
                    <a:pt x="0" y="792702"/>
                    <a:pt x="14478" y="767683"/>
                    <a:pt x="37846" y="753967"/>
                  </a:cubicBezTo>
                  <a:lnTo>
                    <a:pt x="1315974" y="10382"/>
                  </a:lnTo>
                  <a:cubicBezTo>
                    <a:pt x="1339723" y="-3461"/>
                    <a:pt x="1368933" y="-3461"/>
                    <a:pt x="1392555" y="10382"/>
                  </a:cubicBezTo>
                  <a:moveTo>
                    <a:pt x="1315974" y="142081"/>
                  </a:moveTo>
                  <a:lnTo>
                    <a:pt x="1354328" y="76295"/>
                  </a:lnTo>
                  <a:lnTo>
                    <a:pt x="1392682" y="142208"/>
                  </a:lnTo>
                  <a:lnTo>
                    <a:pt x="114554" y="885793"/>
                  </a:lnTo>
                  <a:lnTo>
                    <a:pt x="76200" y="819880"/>
                  </a:lnTo>
                  <a:lnTo>
                    <a:pt x="152400" y="819880"/>
                  </a:lnTo>
                  <a:lnTo>
                    <a:pt x="152400" y="2307177"/>
                  </a:lnTo>
                  <a:lnTo>
                    <a:pt x="76200" y="2307177"/>
                  </a:lnTo>
                  <a:lnTo>
                    <a:pt x="114554" y="2241264"/>
                  </a:lnTo>
                  <a:lnTo>
                    <a:pt x="1392682" y="2984849"/>
                  </a:lnTo>
                  <a:lnTo>
                    <a:pt x="1354328" y="3050762"/>
                  </a:lnTo>
                  <a:lnTo>
                    <a:pt x="1315974" y="2984849"/>
                  </a:lnTo>
                  <a:lnTo>
                    <a:pt x="2594102" y="2241264"/>
                  </a:lnTo>
                  <a:lnTo>
                    <a:pt x="2632456" y="2307177"/>
                  </a:lnTo>
                  <a:lnTo>
                    <a:pt x="2556256" y="2307177"/>
                  </a:lnTo>
                  <a:lnTo>
                    <a:pt x="2556256" y="819880"/>
                  </a:lnTo>
                  <a:lnTo>
                    <a:pt x="2632456" y="819880"/>
                  </a:lnTo>
                  <a:lnTo>
                    <a:pt x="2594102" y="885793"/>
                  </a:lnTo>
                  <a:lnTo>
                    <a:pt x="1315974" y="142208"/>
                  </a:lnTo>
                  <a:close/>
                </a:path>
              </a:pathLst>
            </a:custGeom>
            <a:solidFill>
              <a:srgbClr val="373372"/>
            </a:solidFill>
          </p:spPr>
        </p:sp>
      </p:grpSp>
      <p:sp>
        <p:nvSpPr>
          <p:cNvPr name="TextBox 8" id="8"/>
          <p:cNvSpPr txBox="true"/>
          <p:nvPr/>
        </p:nvSpPr>
        <p:spPr>
          <a:xfrm rot="0">
            <a:off x="2" y="1075543"/>
            <a:ext cx="10858498" cy="30406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522"/>
              </a:lnSpc>
            </a:pPr>
            <a:r>
              <a:rPr lang="en-US" b="true" sz="12804" spc="-255">
                <a:solidFill>
                  <a:srgbClr val="373372"/>
                </a:solidFill>
                <a:latin typeface="Mosse Thai Bold"/>
                <a:ea typeface="Mosse Thai Bold"/>
                <a:cs typeface="Mosse Thai Bold"/>
                <a:sym typeface="Mosse Thai Bold"/>
              </a:rPr>
              <a:t>BIENVENIDO A LA UFU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1748741" y="5215509"/>
            <a:ext cx="2126332" cy="2440052"/>
            <a:chOff x="0" y="0"/>
            <a:chExt cx="2835109" cy="325340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76200" y="76200"/>
              <a:ext cx="2556256" cy="2974594"/>
            </a:xfrm>
            <a:custGeom>
              <a:avLst/>
              <a:gdLst/>
              <a:ahLst/>
              <a:cxnLst/>
              <a:rect r="r" b="b" t="t" l="l"/>
              <a:pathLst>
                <a:path h="2974594" w="2556256">
                  <a:moveTo>
                    <a:pt x="1278128" y="0"/>
                  </a:moveTo>
                  <a:lnTo>
                    <a:pt x="2556256" y="743585"/>
                  </a:lnTo>
                  <a:lnTo>
                    <a:pt x="2556256" y="2230882"/>
                  </a:lnTo>
                  <a:lnTo>
                    <a:pt x="1278128" y="2974594"/>
                  </a:lnTo>
                  <a:lnTo>
                    <a:pt x="0" y="2230882"/>
                  </a:lnTo>
                  <a:lnTo>
                    <a:pt x="0" y="743585"/>
                  </a:lnTo>
                  <a:lnTo>
                    <a:pt x="1278128" y="0"/>
                  </a:lnTo>
                  <a:close/>
                </a:path>
              </a:pathLst>
            </a:custGeom>
            <a:blipFill>
              <a:blip r:embed="rId6"/>
              <a:stretch>
                <a:fillRect l="0" t="-5389" r="0" b="-23724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0" y="-95"/>
              <a:ext cx="2708656" cy="3127057"/>
            </a:xfrm>
            <a:custGeom>
              <a:avLst/>
              <a:gdLst/>
              <a:ahLst/>
              <a:cxnLst/>
              <a:rect r="r" b="b" t="t" l="l"/>
              <a:pathLst>
                <a:path h="3127057" w="2708656">
                  <a:moveTo>
                    <a:pt x="1392682" y="10382"/>
                  </a:moveTo>
                  <a:lnTo>
                    <a:pt x="2670810" y="754094"/>
                  </a:lnTo>
                  <a:cubicBezTo>
                    <a:pt x="2694305" y="767683"/>
                    <a:pt x="2708656" y="792829"/>
                    <a:pt x="2708656" y="820007"/>
                  </a:cubicBezTo>
                  <a:lnTo>
                    <a:pt x="2708656" y="2307177"/>
                  </a:lnTo>
                  <a:cubicBezTo>
                    <a:pt x="2708656" y="2334355"/>
                    <a:pt x="2694178" y="2359374"/>
                    <a:pt x="2670810" y="2373090"/>
                  </a:cubicBezTo>
                  <a:lnTo>
                    <a:pt x="1392682" y="3116675"/>
                  </a:lnTo>
                  <a:cubicBezTo>
                    <a:pt x="1368933" y="3130518"/>
                    <a:pt x="1339723" y="3130518"/>
                    <a:pt x="1316101" y="3116675"/>
                  </a:cubicBezTo>
                  <a:lnTo>
                    <a:pt x="37846" y="2373090"/>
                  </a:lnTo>
                  <a:cubicBezTo>
                    <a:pt x="14478" y="2359374"/>
                    <a:pt x="0" y="2334355"/>
                    <a:pt x="0" y="2307177"/>
                  </a:cubicBezTo>
                  <a:lnTo>
                    <a:pt x="0" y="819880"/>
                  </a:lnTo>
                  <a:cubicBezTo>
                    <a:pt x="0" y="792702"/>
                    <a:pt x="14478" y="767683"/>
                    <a:pt x="37846" y="753967"/>
                  </a:cubicBezTo>
                  <a:lnTo>
                    <a:pt x="1315974" y="10382"/>
                  </a:lnTo>
                  <a:cubicBezTo>
                    <a:pt x="1339723" y="-3461"/>
                    <a:pt x="1368933" y="-3461"/>
                    <a:pt x="1392555" y="10382"/>
                  </a:cubicBezTo>
                  <a:moveTo>
                    <a:pt x="1315974" y="142081"/>
                  </a:moveTo>
                  <a:lnTo>
                    <a:pt x="1354328" y="76295"/>
                  </a:lnTo>
                  <a:lnTo>
                    <a:pt x="1392682" y="142208"/>
                  </a:lnTo>
                  <a:lnTo>
                    <a:pt x="114554" y="885793"/>
                  </a:lnTo>
                  <a:lnTo>
                    <a:pt x="76200" y="819880"/>
                  </a:lnTo>
                  <a:lnTo>
                    <a:pt x="152400" y="819880"/>
                  </a:lnTo>
                  <a:lnTo>
                    <a:pt x="152400" y="2307177"/>
                  </a:lnTo>
                  <a:lnTo>
                    <a:pt x="76200" y="2307177"/>
                  </a:lnTo>
                  <a:lnTo>
                    <a:pt x="114554" y="2241264"/>
                  </a:lnTo>
                  <a:lnTo>
                    <a:pt x="1392682" y="2984849"/>
                  </a:lnTo>
                  <a:lnTo>
                    <a:pt x="1354328" y="3050762"/>
                  </a:lnTo>
                  <a:lnTo>
                    <a:pt x="1315974" y="2984849"/>
                  </a:lnTo>
                  <a:lnTo>
                    <a:pt x="2594102" y="2241264"/>
                  </a:lnTo>
                  <a:lnTo>
                    <a:pt x="2632456" y="2307177"/>
                  </a:lnTo>
                  <a:lnTo>
                    <a:pt x="2556256" y="2307177"/>
                  </a:lnTo>
                  <a:lnTo>
                    <a:pt x="2556256" y="819880"/>
                  </a:lnTo>
                  <a:lnTo>
                    <a:pt x="2632456" y="819880"/>
                  </a:lnTo>
                  <a:lnTo>
                    <a:pt x="2594102" y="885793"/>
                  </a:lnTo>
                  <a:lnTo>
                    <a:pt x="1315974" y="142208"/>
                  </a:lnTo>
                  <a:close/>
                </a:path>
              </a:pathLst>
            </a:custGeom>
            <a:solidFill>
              <a:srgbClr val="373372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7459454" y="8151457"/>
            <a:ext cx="2307050" cy="2505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66"/>
              </a:lnSpc>
            </a:pPr>
            <a:r>
              <a:rPr lang="en-US" sz="2740" spc="-53">
                <a:solidFill>
                  <a:srgbClr val="373372"/>
                </a:solidFill>
                <a:latin typeface="Mosse Thai"/>
                <a:ea typeface="Mosse Thai"/>
                <a:cs typeface="Mosse Thai"/>
                <a:sym typeface="Mosse Thai"/>
              </a:rPr>
              <a:t>VICERRECTORA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3748996" y="6170070"/>
            <a:ext cx="5970459" cy="701529"/>
          </a:xfrm>
          <a:custGeom>
            <a:avLst/>
            <a:gdLst/>
            <a:ahLst/>
            <a:cxnLst/>
            <a:rect r="r" b="b" t="t" l="l"/>
            <a:pathLst>
              <a:path h="701529" w="5970459">
                <a:moveTo>
                  <a:pt x="0" y="0"/>
                </a:moveTo>
                <a:lnTo>
                  <a:pt x="5970459" y="0"/>
                </a:lnTo>
                <a:lnTo>
                  <a:pt x="5970459" y="701528"/>
                </a:lnTo>
                <a:lnTo>
                  <a:pt x="0" y="70152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1579" r="0" b="-1579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8265809" y="5821833"/>
            <a:ext cx="1444654" cy="2643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73"/>
              </a:lnSpc>
            </a:pPr>
            <a:r>
              <a:rPr lang="en-US" sz="2749" spc="-53">
                <a:solidFill>
                  <a:srgbClr val="373372"/>
                </a:solidFill>
                <a:latin typeface="Mosse Thai"/>
                <a:ea typeface="Mosse Thai"/>
                <a:cs typeface="Mosse Thai"/>
                <a:sym typeface="Mosse Thai"/>
              </a:rPr>
              <a:t>RECTOR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3875073" y="6330334"/>
            <a:ext cx="5675710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Mosse Thai"/>
                <a:ea typeface="Mosse Thai"/>
                <a:cs typeface="Mosse Thai"/>
                <a:sym typeface="Mosse Thai"/>
              </a:rPr>
              <a:t>Prof. Dr. Carlos Henrique de Carvalho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3875073" y="8628807"/>
            <a:ext cx="5954727" cy="3958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Mosse Thai"/>
                <a:ea typeface="Mosse Thai"/>
                <a:cs typeface="Mosse Thai"/>
                <a:sym typeface="Mosse Thai"/>
              </a:rPr>
              <a:t>Profª. Dra. Catarina Machado Azeredo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13512855" y="-1558607"/>
            <a:ext cx="9319817" cy="8258207"/>
          </a:xfrm>
          <a:custGeom>
            <a:avLst/>
            <a:gdLst/>
            <a:ahLst/>
            <a:cxnLst/>
            <a:rect r="r" b="b" t="t" l="l"/>
            <a:pathLst>
              <a:path h="8258207" w="9319817">
                <a:moveTo>
                  <a:pt x="0" y="0"/>
                </a:moveTo>
                <a:lnTo>
                  <a:pt x="9319817" y="0"/>
                </a:lnTo>
                <a:lnTo>
                  <a:pt x="9319817" y="8258207"/>
                </a:lnTo>
                <a:lnTo>
                  <a:pt x="0" y="825820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8679359" y="2570497"/>
            <a:ext cx="17704122" cy="14653191"/>
          </a:xfrm>
          <a:custGeom>
            <a:avLst/>
            <a:gdLst/>
            <a:ahLst/>
            <a:cxnLst/>
            <a:rect r="r" b="b" t="t" l="l"/>
            <a:pathLst>
              <a:path h="14653191" w="17704122">
                <a:moveTo>
                  <a:pt x="0" y="0"/>
                </a:moveTo>
                <a:lnTo>
                  <a:pt x="17704121" y="0"/>
                </a:lnTo>
                <a:lnTo>
                  <a:pt x="17704121" y="14653190"/>
                </a:lnTo>
                <a:lnTo>
                  <a:pt x="0" y="1465319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7459454" y="6834677"/>
            <a:ext cx="8091757" cy="5024863"/>
          </a:xfrm>
          <a:custGeom>
            <a:avLst/>
            <a:gdLst/>
            <a:ahLst/>
            <a:cxnLst/>
            <a:rect r="r" b="b" t="t" l="l"/>
            <a:pathLst>
              <a:path h="5024863" w="8091757">
                <a:moveTo>
                  <a:pt x="0" y="0"/>
                </a:moveTo>
                <a:lnTo>
                  <a:pt x="8091756" y="0"/>
                </a:lnTo>
                <a:lnTo>
                  <a:pt x="8091756" y="5024863"/>
                </a:lnTo>
                <a:lnTo>
                  <a:pt x="0" y="502486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1868917">
            <a:off x="12457415" y="7504893"/>
            <a:ext cx="2481507" cy="117872"/>
            <a:chOff x="0" y="0"/>
            <a:chExt cx="3308676" cy="157163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3308731" cy="157226"/>
            </a:xfrm>
            <a:custGeom>
              <a:avLst/>
              <a:gdLst/>
              <a:ahLst/>
              <a:cxnLst/>
              <a:rect r="r" b="b" t="t" l="l"/>
              <a:pathLst>
                <a:path h="157226" w="3308731">
                  <a:moveTo>
                    <a:pt x="0" y="0"/>
                  </a:moveTo>
                  <a:lnTo>
                    <a:pt x="3308731" y="0"/>
                  </a:lnTo>
                  <a:lnTo>
                    <a:pt x="3308731" y="157226"/>
                  </a:lnTo>
                  <a:lnTo>
                    <a:pt x="0" y="1572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/>
              <a:stretch>
                <a:fillRect l="0" t="-933" r="1" b="-892"/>
              </a:stretch>
            </a:blipFill>
          </p:spPr>
        </p:sp>
      </p:grpSp>
      <p:grpSp>
        <p:nvGrpSpPr>
          <p:cNvPr name="Group 22" id="22"/>
          <p:cNvGrpSpPr/>
          <p:nvPr/>
        </p:nvGrpSpPr>
        <p:grpSpPr>
          <a:xfrm rot="-1901483">
            <a:off x="15284170" y="7477711"/>
            <a:ext cx="2481507" cy="117872"/>
            <a:chOff x="0" y="0"/>
            <a:chExt cx="3308676" cy="157163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3308731" cy="157226"/>
            </a:xfrm>
            <a:custGeom>
              <a:avLst/>
              <a:gdLst/>
              <a:ahLst/>
              <a:cxnLst/>
              <a:rect r="r" b="b" t="t" l="l"/>
              <a:pathLst>
                <a:path h="157226" w="3308731">
                  <a:moveTo>
                    <a:pt x="0" y="0"/>
                  </a:moveTo>
                  <a:lnTo>
                    <a:pt x="3308731" y="0"/>
                  </a:lnTo>
                  <a:lnTo>
                    <a:pt x="3308731" y="157226"/>
                  </a:lnTo>
                  <a:lnTo>
                    <a:pt x="0" y="1572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/>
              <a:stretch>
                <a:fillRect l="0" t="-933" r="1" b="-892"/>
              </a:stretch>
            </a:blipFill>
          </p:spPr>
        </p:sp>
      </p:grpSp>
      <p:sp>
        <p:nvSpPr>
          <p:cNvPr name="Freeform 24" id="24"/>
          <p:cNvSpPr/>
          <p:nvPr/>
        </p:nvSpPr>
        <p:spPr>
          <a:xfrm flipH="false" flipV="false" rot="0">
            <a:off x="9577081" y="-100204"/>
            <a:ext cx="8274580" cy="2695336"/>
          </a:xfrm>
          <a:custGeom>
            <a:avLst/>
            <a:gdLst/>
            <a:ahLst/>
            <a:cxnLst/>
            <a:rect r="r" b="b" t="t" l="l"/>
            <a:pathLst>
              <a:path h="2695336" w="8274580">
                <a:moveTo>
                  <a:pt x="0" y="0"/>
                </a:moveTo>
                <a:lnTo>
                  <a:pt x="8274580" y="0"/>
                </a:lnTo>
                <a:lnTo>
                  <a:pt x="8274580" y="2695336"/>
                </a:lnTo>
                <a:lnTo>
                  <a:pt x="0" y="2695336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12266664" y="2034141"/>
            <a:ext cx="5558197" cy="6527278"/>
          </a:xfrm>
          <a:custGeom>
            <a:avLst/>
            <a:gdLst/>
            <a:ahLst/>
            <a:cxnLst/>
            <a:rect r="r" b="b" t="t" l="l"/>
            <a:pathLst>
              <a:path h="6527278" w="5558197">
                <a:moveTo>
                  <a:pt x="0" y="0"/>
                </a:moveTo>
                <a:lnTo>
                  <a:pt x="5558197" y="0"/>
                </a:lnTo>
                <a:lnTo>
                  <a:pt x="5558197" y="6527278"/>
                </a:lnTo>
                <a:lnTo>
                  <a:pt x="0" y="6527278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0">
            <a:off x="12563555" y="2383272"/>
            <a:ext cx="5005818" cy="5789629"/>
          </a:xfrm>
          <a:custGeom>
            <a:avLst/>
            <a:gdLst/>
            <a:ahLst/>
            <a:cxnLst/>
            <a:rect r="r" b="b" t="t" l="l"/>
            <a:pathLst>
              <a:path h="5789629" w="5005818">
                <a:moveTo>
                  <a:pt x="0" y="0"/>
                </a:moveTo>
                <a:lnTo>
                  <a:pt x="5005819" y="0"/>
                </a:lnTo>
                <a:lnTo>
                  <a:pt x="5005819" y="5789629"/>
                </a:lnTo>
                <a:lnTo>
                  <a:pt x="0" y="5789629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7" id="27"/>
          <p:cNvGrpSpPr/>
          <p:nvPr/>
        </p:nvGrpSpPr>
        <p:grpSpPr>
          <a:xfrm rot="0">
            <a:off x="12563555" y="2794151"/>
            <a:ext cx="4967864" cy="4967864"/>
            <a:chOff x="0" y="0"/>
            <a:chExt cx="6623819" cy="6623818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6623812" cy="6623812"/>
            </a:xfrm>
            <a:custGeom>
              <a:avLst/>
              <a:gdLst/>
              <a:ahLst/>
              <a:cxnLst/>
              <a:rect r="r" b="b" t="t" l="l"/>
              <a:pathLst>
                <a:path h="6623812" w="6623812">
                  <a:moveTo>
                    <a:pt x="0" y="0"/>
                  </a:moveTo>
                  <a:lnTo>
                    <a:pt x="6623812" y="0"/>
                  </a:lnTo>
                  <a:lnTo>
                    <a:pt x="6623812" y="6623812"/>
                  </a:lnTo>
                  <a:lnTo>
                    <a:pt x="0" y="66238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/>
              <a:stretch>
                <a:fillRect l="0" t="0" r="0" b="0"/>
              </a:stretch>
            </a:blipFill>
          </p:spPr>
        </p:sp>
      </p:grpSp>
      <p:grpSp>
        <p:nvGrpSpPr>
          <p:cNvPr name="Group 29" id="29"/>
          <p:cNvGrpSpPr/>
          <p:nvPr/>
        </p:nvGrpSpPr>
        <p:grpSpPr>
          <a:xfrm rot="0">
            <a:off x="11874546" y="1628151"/>
            <a:ext cx="6413454" cy="7498201"/>
            <a:chOff x="0" y="0"/>
            <a:chExt cx="695214" cy="81280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7867"/>
              <a:ext cx="695214" cy="797066"/>
            </a:xfrm>
            <a:custGeom>
              <a:avLst/>
              <a:gdLst/>
              <a:ahLst/>
              <a:cxnLst/>
              <a:rect r="r" b="b" t="t" l="l"/>
              <a:pathLst>
                <a:path h="797066" w="695214">
                  <a:moveTo>
                    <a:pt x="372684" y="6792"/>
                  </a:moveTo>
                  <a:lnTo>
                    <a:pt x="670138" y="180674"/>
                  </a:lnTo>
                  <a:cubicBezTo>
                    <a:pt x="685668" y="189753"/>
                    <a:pt x="695214" y="206391"/>
                    <a:pt x="695214" y="224380"/>
                  </a:cubicBezTo>
                  <a:lnTo>
                    <a:pt x="695214" y="572686"/>
                  </a:lnTo>
                  <a:cubicBezTo>
                    <a:pt x="695214" y="590675"/>
                    <a:pt x="685668" y="607313"/>
                    <a:pt x="670138" y="616392"/>
                  </a:cubicBezTo>
                  <a:lnTo>
                    <a:pt x="372684" y="790274"/>
                  </a:lnTo>
                  <a:cubicBezTo>
                    <a:pt x="357192" y="799330"/>
                    <a:pt x="338022" y="799330"/>
                    <a:pt x="322531" y="790274"/>
                  </a:cubicBezTo>
                  <a:lnTo>
                    <a:pt x="25076" y="616392"/>
                  </a:lnTo>
                  <a:cubicBezTo>
                    <a:pt x="9546" y="607313"/>
                    <a:pt x="0" y="590675"/>
                    <a:pt x="0" y="572686"/>
                  </a:cubicBezTo>
                  <a:lnTo>
                    <a:pt x="0" y="224380"/>
                  </a:lnTo>
                  <a:cubicBezTo>
                    <a:pt x="0" y="206391"/>
                    <a:pt x="9546" y="189753"/>
                    <a:pt x="25076" y="180674"/>
                  </a:cubicBezTo>
                  <a:lnTo>
                    <a:pt x="322531" y="6792"/>
                  </a:lnTo>
                  <a:cubicBezTo>
                    <a:pt x="338022" y="-2264"/>
                    <a:pt x="357192" y="-2264"/>
                    <a:pt x="372684" y="6792"/>
                  </a:cubicBezTo>
                  <a:close/>
                </a:path>
              </a:pathLst>
            </a:custGeom>
            <a:ln w="190500" cap="rnd">
              <a:solidFill>
                <a:srgbClr val="FFFFFF"/>
              </a:solidFill>
              <a:prstDash val="solid"/>
              <a:round/>
            </a:ln>
          </p:spPr>
        </p:sp>
        <p:sp>
          <p:nvSpPr>
            <p:cNvPr name="TextBox 31" id="31"/>
            <p:cNvSpPr txBox="true"/>
            <p:nvPr/>
          </p:nvSpPr>
          <p:spPr>
            <a:xfrm>
              <a:off x="0" y="130175"/>
              <a:ext cx="695214" cy="542925"/>
            </a:xfrm>
            <a:prstGeom prst="rect">
              <a:avLst/>
            </a:prstGeom>
          </p:spPr>
          <p:txBody>
            <a:bodyPr anchor="ctr" rtlCol="false" tIns="46565" lIns="46565" bIns="46565" rIns="46565"/>
            <a:lstStyle/>
            <a:p>
              <a:pPr algn="ctr">
                <a:lnSpc>
                  <a:spcPts val="771"/>
                </a:lnSpc>
              </a:pPr>
            </a:p>
          </p:txBody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845081" y="8803164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-4407507" y="0"/>
            <a:ext cx="7248318" cy="10287000"/>
            <a:chOff x="0" y="0"/>
            <a:chExt cx="9664424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664446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9664446">
                  <a:moveTo>
                    <a:pt x="0" y="0"/>
                  </a:moveTo>
                  <a:lnTo>
                    <a:pt x="9664446" y="0"/>
                  </a:lnTo>
                  <a:lnTo>
                    <a:pt x="966444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67995" t="0" r="-67994" b="0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3282838" y="33537"/>
            <a:ext cx="11562241" cy="12174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Sobre la UFU</a:t>
            </a:r>
          </a:p>
        </p:txBody>
      </p:sp>
      <p:sp>
        <p:nvSpPr>
          <p:cNvPr name="AutoShape 7" id="7"/>
          <p:cNvSpPr/>
          <p:nvPr/>
        </p:nvSpPr>
        <p:spPr>
          <a:xfrm flipV="true">
            <a:off x="6845296" y="5758800"/>
            <a:ext cx="461549" cy="266476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6420557" y="4316449"/>
            <a:ext cx="7315200" cy="2459736"/>
          </a:xfrm>
          <a:custGeom>
            <a:avLst/>
            <a:gdLst/>
            <a:ahLst/>
            <a:cxnLst/>
            <a:rect r="r" b="b" t="t" l="l"/>
            <a:pathLst>
              <a:path h="2459736" w="7315200">
                <a:moveTo>
                  <a:pt x="0" y="0"/>
                </a:moveTo>
                <a:lnTo>
                  <a:pt x="7315200" y="0"/>
                </a:lnTo>
                <a:lnTo>
                  <a:pt x="7315200" y="2459736"/>
                </a:lnTo>
                <a:lnTo>
                  <a:pt x="0" y="245973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7306845" y="4867207"/>
            <a:ext cx="5811684" cy="15533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259"/>
              </a:lnSpc>
              <a:spcBef>
                <a:spcPct val="0"/>
              </a:spcBef>
            </a:pPr>
            <a:r>
              <a:rPr lang="en-US" sz="4471" spc="4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S</a:t>
            </a:r>
            <a:r>
              <a:rPr lang="en-US" sz="4471" spc="4" strike="noStrike" u="none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in</a:t>
            </a:r>
            <a:r>
              <a:rPr lang="en-US" sz="4471" spc="4" strike="noStrike" u="none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 costo d</a:t>
            </a:r>
            <a:r>
              <a:rPr lang="en-US" sz="4471" spc="4" strike="noStrike" u="none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e</a:t>
            </a:r>
            <a:r>
              <a:rPr lang="en-US" sz="4471" spc="4" strike="noStrike" u="none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 matrícula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7132177" y="5123305"/>
            <a:ext cx="877561" cy="1126884"/>
          </a:xfrm>
          <a:custGeom>
            <a:avLst/>
            <a:gdLst/>
            <a:ahLst/>
            <a:cxnLst/>
            <a:rect r="r" b="b" t="t" l="l"/>
            <a:pathLst>
              <a:path h="1126884" w="877561">
                <a:moveTo>
                  <a:pt x="0" y="0"/>
                </a:moveTo>
                <a:lnTo>
                  <a:pt x="877561" y="0"/>
                </a:lnTo>
                <a:lnTo>
                  <a:pt x="877561" y="1126884"/>
                </a:lnTo>
                <a:lnTo>
                  <a:pt x="0" y="112688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grpSp>
        <p:nvGrpSpPr>
          <p:cNvPr name="Group 11" id="11"/>
          <p:cNvGrpSpPr/>
          <p:nvPr/>
        </p:nvGrpSpPr>
        <p:grpSpPr>
          <a:xfrm rot="0">
            <a:off x="6420557" y="1419625"/>
            <a:ext cx="7315200" cy="2459736"/>
            <a:chOff x="0" y="0"/>
            <a:chExt cx="9753600" cy="3279648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9753600" cy="3279648"/>
            </a:xfrm>
            <a:custGeom>
              <a:avLst/>
              <a:gdLst/>
              <a:ahLst/>
              <a:cxnLst/>
              <a:rect r="r" b="b" t="t" l="l"/>
              <a:pathLst>
                <a:path h="3279648" w="9753600">
                  <a:moveTo>
                    <a:pt x="0" y="0"/>
                  </a:moveTo>
                  <a:lnTo>
                    <a:pt x="9753600" y="0"/>
                  </a:lnTo>
                  <a:lnTo>
                    <a:pt x="9753600" y="3279648"/>
                  </a:lnTo>
                  <a:lnTo>
                    <a:pt x="0" y="3279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760574" y="1166697"/>
              <a:ext cx="1361654" cy="1155704"/>
            </a:xfrm>
            <a:custGeom>
              <a:avLst/>
              <a:gdLst/>
              <a:ahLst/>
              <a:cxnLst/>
              <a:rect r="r" b="b" t="t" l="l"/>
              <a:pathLst>
                <a:path h="1155704" w="1361654">
                  <a:moveTo>
                    <a:pt x="0" y="0"/>
                  </a:moveTo>
                  <a:lnTo>
                    <a:pt x="1361654" y="0"/>
                  </a:lnTo>
                  <a:lnTo>
                    <a:pt x="1361654" y="1155703"/>
                  </a:lnTo>
                  <a:lnTo>
                    <a:pt x="0" y="115570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4" id="14"/>
            <p:cNvSpPr txBox="true"/>
            <p:nvPr/>
          </p:nvSpPr>
          <p:spPr>
            <a:xfrm rot="0">
              <a:off x="1921418" y="1330590"/>
              <a:ext cx="7178329" cy="99181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259"/>
                </a:lnSpc>
                <a:spcBef>
                  <a:spcPct val="0"/>
                </a:spcBef>
              </a:pPr>
              <a:r>
                <a:rPr lang="en-US" sz="4471" spc="4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F</a:t>
              </a:r>
              <a:r>
                <a:rPr lang="en-US" sz="4471" spc="4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undada en 1978</a:t>
              </a: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5792442" y="7128610"/>
            <a:ext cx="7943314" cy="2459736"/>
            <a:chOff x="0" y="0"/>
            <a:chExt cx="10591086" cy="3279648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837486" y="0"/>
              <a:ext cx="9753600" cy="3279648"/>
            </a:xfrm>
            <a:custGeom>
              <a:avLst/>
              <a:gdLst/>
              <a:ahLst/>
              <a:cxnLst/>
              <a:rect r="r" b="b" t="t" l="l"/>
              <a:pathLst>
                <a:path h="3279648" w="9753600">
                  <a:moveTo>
                    <a:pt x="0" y="0"/>
                  </a:moveTo>
                  <a:lnTo>
                    <a:pt x="9753600" y="0"/>
                  </a:lnTo>
                  <a:lnTo>
                    <a:pt x="9753600" y="3279648"/>
                  </a:lnTo>
                  <a:lnTo>
                    <a:pt x="0" y="3279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7" id="17"/>
            <p:cNvSpPr txBox="true"/>
            <p:nvPr/>
          </p:nvSpPr>
          <p:spPr>
            <a:xfrm rot="0">
              <a:off x="0" y="1210374"/>
              <a:ext cx="10345495" cy="98846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6259"/>
                </a:lnSpc>
                <a:spcBef>
                  <a:spcPct val="0"/>
                </a:spcBef>
              </a:pPr>
              <a:r>
                <a:rPr lang="en-US" sz="4471" spc="4" strike="noStrike" u="none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Pública</a:t>
              </a:r>
            </a:p>
          </p:txBody>
        </p:sp>
        <p:sp>
          <p:nvSpPr>
            <p:cNvPr name="Freeform 18" id="18"/>
            <p:cNvSpPr/>
            <p:nvPr/>
          </p:nvSpPr>
          <p:spPr>
            <a:xfrm flipH="false" flipV="false" rot="0">
              <a:off x="1937714" y="986893"/>
              <a:ext cx="1710910" cy="1521154"/>
            </a:xfrm>
            <a:custGeom>
              <a:avLst/>
              <a:gdLst/>
              <a:ahLst/>
              <a:cxnLst/>
              <a:rect r="r" b="b" t="t" l="l"/>
              <a:pathLst>
                <a:path h="1521154" w="1710910">
                  <a:moveTo>
                    <a:pt x="0" y="0"/>
                  </a:moveTo>
                  <a:lnTo>
                    <a:pt x="1710909" y="0"/>
                  </a:lnTo>
                  <a:lnTo>
                    <a:pt x="1710909" y="1521155"/>
                  </a:lnTo>
                  <a:lnTo>
                    <a:pt x="0" y="15211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21622" y="9139944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30616"/>
            <a:ext cx="2840811" cy="10287000"/>
            <a:chOff x="0" y="0"/>
            <a:chExt cx="3787748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78777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787775">
                  <a:moveTo>
                    <a:pt x="0" y="0"/>
                  </a:moveTo>
                  <a:lnTo>
                    <a:pt x="3787775" y="0"/>
                  </a:lnTo>
                  <a:lnTo>
                    <a:pt x="378777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251062" t="0" r="-251062" b="0"/>
              </a:stretch>
            </a:blipFill>
          </p:spPr>
        </p:sp>
      </p:grpSp>
      <p:sp>
        <p:nvSpPr>
          <p:cNvPr name="Freeform 6" id="6">
            <a:hlinkClick r:id="rId5" tooltip="https://www.youtube.com/watch?v=G59oLkqsjOI"/>
          </p:cNvPr>
          <p:cNvSpPr/>
          <p:nvPr/>
        </p:nvSpPr>
        <p:spPr>
          <a:xfrm flipH="false" flipV="false" rot="0">
            <a:off x="3632852" y="1365886"/>
            <a:ext cx="12627959" cy="7040871"/>
          </a:xfrm>
          <a:custGeom>
            <a:avLst/>
            <a:gdLst/>
            <a:ahLst/>
            <a:cxnLst/>
            <a:rect r="r" b="b" t="t" l="l"/>
            <a:pathLst>
              <a:path h="7040871" w="12627959">
                <a:moveTo>
                  <a:pt x="0" y="0"/>
                </a:moveTo>
                <a:lnTo>
                  <a:pt x="12627960" y="0"/>
                </a:lnTo>
                <a:lnTo>
                  <a:pt x="12627960" y="7040872"/>
                </a:lnTo>
                <a:lnTo>
                  <a:pt x="0" y="70408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390802" y="10059"/>
            <a:ext cx="14043114" cy="1103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¡Descubra Uberlândia!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659195" y="8800464"/>
            <a:ext cx="7039719" cy="5143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3B3174"/>
                </a:solidFill>
                <a:latin typeface="Arimo"/>
                <a:ea typeface="Arimo"/>
                <a:cs typeface="Arimo"/>
                <a:sym typeface="Arimo"/>
              </a:rPr>
              <a:t>www.youtube.com/watch?v=G59oLkqsjOI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947547" y="6523456"/>
            <a:ext cx="8865007" cy="571962"/>
            <a:chOff x="0" y="0"/>
            <a:chExt cx="2334817" cy="15064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34817" cy="150640"/>
            </a:xfrm>
            <a:custGeom>
              <a:avLst/>
              <a:gdLst/>
              <a:ahLst/>
              <a:cxnLst/>
              <a:rect r="r" b="b" t="t" l="l"/>
              <a:pathLst>
                <a:path h="150640" w="2334817">
                  <a:moveTo>
                    <a:pt x="0" y="0"/>
                  </a:moveTo>
                  <a:lnTo>
                    <a:pt x="2334817" y="0"/>
                  </a:lnTo>
                  <a:lnTo>
                    <a:pt x="2334817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334817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2993425" y="8189394"/>
            <a:ext cx="8456548" cy="571962"/>
            <a:chOff x="0" y="0"/>
            <a:chExt cx="2227239" cy="15064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227239" cy="150640"/>
            </a:xfrm>
            <a:custGeom>
              <a:avLst/>
              <a:gdLst/>
              <a:ahLst/>
              <a:cxnLst/>
              <a:rect r="r" b="b" t="t" l="l"/>
              <a:pathLst>
                <a:path h="150640" w="2227239">
                  <a:moveTo>
                    <a:pt x="0" y="0"/>
                  </a:moveTo>
                  <a:lnTo>
                    <a:pt x="2227239" y="0"/>
                  </a:lnTo>
                  <a:lnTo>
                    <a:pt x="2227239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227239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3039304" y="6557977"/>
            <a:ext cx="8773251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El cuar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t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o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PIB má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al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t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o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: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c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ud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ad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es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del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n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t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er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or d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 Bra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il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2947547" y="4857519"/>
            <a:ext cx="7220292" cy="571962"/>
            <a:chOff x="0" y="0"/>
            <a:chExt cx="9627056" cy="762615"/>
          </a:xfrm>
        </p:grpSpPr>
        <p:grpSp>
          <p:nvGrpSpPr>
            <p:cNvPr name="Group 10" id="10"/>
            <p:cNvGrpSpPr/>
            <p:nvPr/>
          </p:nvGrpSpPr>
          <p:grpSpPr>
            <a:xfrm rot="0">
              <a:off x="0" y="0"/>
              <a:ext cx="9627056" cy="762615"/>
              <a:chOff x="0" y="0"/>
              <a:chExt cx="1901641" cy="15064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1901641" cy="150640"/>
              </a:xfrm>
              <a:custGeom>
                <a:avLst/>
                <a:gdLst/>
                <a:ahLst/>
                <a:cxnLst/>
                <a:rect r="r" b="b" t="t" l="l"/>
                <a:pathLst>
                  <a:path h="150640" w="1901641">
                    <a:moveTo>
                      <a:pt x="0" y="0"/>
                    </a:moveTo>
                    <a:lnTo>
                      <a:pt x="1901641" y="0"/>
                    </a:lnTo>
                    <a:lnTo>
                      <a:pt x="1901641" y="150640"/>
                    </a:lnTo>
                    <a:lnTo>
                      <a:pt x="0" y="150640"/>
                    </a:lnTo>
                    <a:close/>
                  </a:path>
                </a:pathLst>
              </a:custGeom>
              <a:solidFill>
                <a:srgbClr val="3B3174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38100"/>
                <a:ext cx="1901641" cy="18874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3" id="13"/>
            <p:cNvSpPr txBox="true"/>
            <p:nvPr/>
          </p:nvSpPr>
          <p:spPr>
            <a:xfrm rot="0">
              <a:off x="0" y="61903"/>
              <a:ext cx="9627056" cy="59118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3779"/>
                </a:lnSpc>
                <a:spcBef>
                  <a:spcPct val="0"/>
                </a:spcBef>
              </a:pPr>
              <a:r>
                <a:rPr lang="en-US" b="true" sz="2700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La cuar</a:t>
              </a:r>
              <a:r>
                <a:rPr lang="en-US" b="true" sz="2700" strike="noStrike" u="none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t</a:t>
              </a:r>
              <a:r>
                <a:rPr lang="en-US" b="true" sz="2700" strike="noStrike" u="none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a</a:t>
              </a:r>
              <a:r>
                <a:rPr lang="en-US" b="true" sz="2700" strike="noStrike" u="none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 </a:t>
              </a:r>
              <a:r>
                <a:rPr lang="en-US" b="true" sz="2700" strike="noStrike" u="none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m</a:t>
              </a:r>
              <a:r>
                <a:rPr lang="en-US" b="true" sz="2700" strike="noStrike" u="none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e</a:t>
              </a:r>
              <a:r>
                <a:rPr lang="en-US" b="true" sz="2700" strike="noStrike" u="none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jor</a:t>
              </a:r>
              <a:r>
                <a:rPr lang="en-US" b="true" sz="2700" strike="noStrike" u="none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 ci</a:t>
              </a:r>
              <a:r>
                <a:rPr lang="en-US" b="true" sz="2700" strike="noStrike" u="none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udad</a:t>
              </a:r>
              <a:r>
                <a:rPr lang="en-US" b="true" sz="2700" strike="noStrike" u="none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 </a:t>
              </a:r>
              <a:r>
                <a:rPr lang="en-US" b="true" sz="2700" strike="noStrike" u="none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para</a:t>
              </a:r>
              <a:r>
                <a:rPr lang="en-US" b="true" sz="2700" strike="noStrike" u="none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 </a:t>
              </a:r>
              <a:r>
                <a:rPr lang="en-US" b="true" sz="2700" strike="noStrike" u="none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v</a:t>
              </a:r>
              <a:r>
                <a:rPr lang="en-US" b="true" sz="2700" strike="noStrike" u="none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iv</a:t>
              </a:r>
              <a:r>
                <a:rPr lang="en-US" b="true" sz="2700" strike="noStrike" u="none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ir </a:t>
              </a:r>
              <a:r>
                <a:rPr lang="en-US" b="true" sz="2700" strike="noStrike" u="none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en Bra</a:t>
              </a:r>
              <a:r>
                <a:rPr lang="en-US" b="true" sz="2700" strike="noStrike" u="none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s</a:t>
              </a:r>
              <a:r>
                <a:rPr lang="en-US" b="true" sz="2700" strike="noStrike" u="none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il</a:t>
              </a: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2947547" y="8223914"/>
            <a:ext cx="8620488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nt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r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 l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 100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ciudad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es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más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c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ológ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cas d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l mundo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3390802" y="10059"/>
            <a:ext cx="14043114" cy="1103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¡Descubra </a:t>
            </a: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Uberlândia!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14921622" y="9139944"/>
            <a:ext cx="3112038" cy="910271"/>
            <a:chOff x="0" y="0"/>
            <a:chExt cx="4149384" cy="1213694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0" y="0"/>
            <a:ext cx="2840811" cy="10287000"/>
            <a:chOff x="0" y="0"/>
            <a:chExt cx="3787748" cy="13716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378777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787775">
                  <a:moveTo>
                    <a:pt x="0" y="0"/>
                  </a:moveTo>
                  <a:lnTo>
                    <a:pt x="3787775" y="0"/>
                  </a:lnTo>
                  <a:lnTo>
                    <a:pt x="378777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251062" t="0" r="-251062" b="0"/>
              </a:stretch>
            </a:blip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10014746" y="1028700"/>
            <a:ext cx="8227062" cy="8612106"/>
            <a:chOff x="0" y="0"/>
            <a:chExt cx="10969416" cy="11482808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0969416" cy="11482808"/>
            </a:xfrm>
            <a:custGeom>
              <a:avLst/>
              <a:gdLst/>
              <a:ahLst/>
              <a:cxnLst/>
              <a:rect r="r" b="b" t="t" l="l"/>
              <a:pathLst>
                <a:path h="11482808" w="10969416">
                  <a:moveTo>
                    <a:pt x="0" y="0"/>
                  </a:moveTo>
                  <a:lnTo>
                    <a:pt x="10969416" y="0"/>
                  </a:lnTo>
                  <a:lnTo>
                    <a:pt x="10969416" y="11482808"/>
                  </a:lnTo>
                  <a:lnTo>
                    <a:pt x="0" y="114828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24299" t="-22252" r="-34168" b="-20520"/>
              </a:stretch>
            </a:blipFill>
          </p:spPr>
        </p:sp>
        <p:sp>
          <p:nvSpPr>
            <p:cNvPr name="Freeform 22" id="22"/>
            <p:cNvSpPr/>
            <p:nvPr/>
          </p:nvSpPr>
          <p:spPr>
            <a:xfrm flipH="false" flipV="false" rot="0">
              <a:off x="6670735" y="5153111"/>
              <a:ext cx="1075972" cy="1075972"/>
            </a:xfrm>
            <a:custGeom>
              <a:avLst/>
              <a:gdLst/>
              <a:ahLst/>
              <a:cxnLst/>
              <a:rect r="r" b="b" t="t" l="l"/>
              <a:pathLst>
                <a:path h="1075972" w="1075972">
                  <a:moveTo>
                    <a:pt x="0" y="0"/>
                  </a:moveTo>
                  <a:lnTo>
                    <a:pt x="1075972" y="0"/>
                  </a:lnTo>
                  <a:lnTo>
                    <a:pt x="1075972" y="1075972"/>
                  </a:lnTo>
                  <a:lnTo>
                    <a:pt x="0" y="10759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3" id="23"/>
            <p:cNvSpPr/>
            <p:nvPr/>
          </p:nvSpPr>
          <p:spPr>
            <a:xfrm flipH="false" flipV="false" rot="0">
              <a:off x="6259772" y="4836275"/>
              <a:ext cx="1897897" cy="2328707"/>
            </a:xfrm>
            <a:custGeom>
              <a:avLst/>
              <a:gdLst/>
              <a:ahLst/>
              <a:cxnLst/>
              <a:rect r="r" b="b" t="t" l="l"/>
              <a:pathLst>
                <a:path h="2328707" w="1897897">
                  <a:moveTo>
                    <a:pt x="0" y="0"/>
                  </a:moveTo>
                  <a:lnTo>
                    <a:pt x="1897897" y="0"/>
                  </a:lnTo>
                  <a:lnTo>
                    <a:pt x="1897897" y="2328707"/>
                  </a:lnTo>
                  <a:lnTo>
                    <a:pt x="0" y="23287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4" id="24"/>
            <p:cNvSpPr/>
            <p:nvPr/>
          </p:nvSpPr>
          <p:spPr>
            <a:xfrm flipH="false" flipV="false" rot="0">
              <a:off x="6790451" y="5314048"/>
              <a:ext cx="836539" cy="808632"/>
            </a:xfrm>
            <a:custGeom>
              <a:avLst/>
              <a:gdLst/>
              <a:ahLst/>
              <a:cxnLst/>
              <a:rect r="r" b="b" t="t" l="l"/>
              <a:pathLst>
                <a:path h="808632" w="836539">
                  <a:moveTo>
                    <a:pt x="0" y="0"/>
                  </a:moveTo>
                  <a:lnTo>
                    <a:pt x="836539" y="0"/>
                  </a:lnTo>
                  <a:lnTo>
                    <a:pt x="836539" y="808632"/>
                  </a:lnTo>
                  <a:lnTo>
                    <a:pt x="0" y="8086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l="0" t="0" r="-543137" b="0"/>
              </a:stretch>
            </a:blipFill>
          </p:spPr>
        </p:sp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21622" y="9139944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2840811" cy="10287000"/>
            <a:chOff x="0" y="0"/>
            <a:chExt cx="3787748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78777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787775">
                  <a:moveTo>
                    <a:pt x="0" y="0"/>
                  </a:moveTo>
                  <a:lnTo>
                    <a:pt x="3787775" y="0"/>
                  </a:lnTo>
                  <a:lnTo>
                    <a:pt x="378777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251062" t="0" r="-251062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2840811" y="0"/>
            <a:ext cx="9024997" cy="9891429"/>
          </a:xfrm>
          <a:custGeom>
            <a:avLst/>
            <a:gdLst/>
            <a:ahLst/>
            <a:cxnLst/>
            <a:rect r="r" b="b" t="t" l="l"/>
            <a:pathLst>
              <a:path h="9891429" w="9024997">
                <a:moveTo>
                  <a:pt x="0" y="0"/>
                </a:moveTo>
                <a:lnTo>
                  <a:pt x="9024997" y="0"/>
                </a:lnTo>
                <a:lnTo>
                  <a:pt x="9024997" y="9891429"/>
                </a:lnTo>
                <a:lnTo>
                  <a:pt x="0" y="98914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8911" t="0" r="-25938" b="-26929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9683130" y="5007347"/>
            <a:ext cx="8325877" cy="571962"/>
            <a:chOff x="0" y="0"/>
            <a:chExt cx="2192824" cy="15064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192824" cy="150640"/>
            </a:xfrm>
            <a:custGeom>
              <a:avLst/>
              <a:gdLst/>
              <a:ahLst/>
              <a:cxnLst/>
              <a:rect r="r" b="b" t="t" l="l"/>
              <a:pathLst>
                <a:path h="150640" w="2192824">
                  <a:moveTo>
                    <a:pt x="0" y="0"/>
                  </a:moveTo>
                  <a:lnTo>
                    <a:pt x="2192824" y="0"/>
                  </a:lnTo>
                  <a:lnTo>
                    <a:pt x="2192824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2192824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6217981" y="8334836"/>
            <a:ext cx="11815679" cy="571962"/>
            <a:chOff x="0" y="0"/>
            <a:chExt cx="3111948" cy="15064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3111948" cy="150640"/>
            </a:xfrm>
            <a:custGeom>
              <a:avLst/>
              <a:gdLst/>
              <a:ahLst/>
              <a:cxnLst/>
              <a:rect r="r" b="b" t="t" l="l"/>
              <a:pathLst>
                <a:path h="150640" w="3111948">
                  <a:moveTo>
                    <a:pt x="0" y="0"/>
                  </a:moveTo>
                  <a:lnTo>
                    <a:pt x="3111948" y="0"/>
                  </a:lnTo>
                  <a:lnTo>
                    <a:pt x="3111948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38100"/>
              <a:ext cx="3111948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8250752" y="6681589"/>
            <a:ext cx="9758256" cy="571962"/>
            <a:chOff x="0" y="0"/>
            <a:chExt cx="2570076" cy="15064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2570075" cy="150640"/>
            </a:xfrm>
            <a:custGeom>
              <a:avLst/>
              <a:gdLst/>
              <a:ahLst/>
              <a:cxnLst/>
              <a:rect r="r" b="b" t="t" l="l"/>
              <a:pathLst>
                <a:path h="150640" w="2570075">
                  <a:moveTo>
                    <a:pt x="0" y="0"/>
                  </a:moveTo>
                  <a:lnTo>
                    <a:pt x="2570075" y="0"/>
                  </a:lnTo>
                  <a:lnTo>
                    <a:pt x="2570075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2570076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10121845" y="3349535"/>
            <a:ext cx="7887162" cy="571962"/>
            <a:chOff x="0" y="0"/>
            <a:chExt cx="2077277" cy="15064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2077277" cy="150640"/>
            </a:xfrm>
            <a:custGeom>
              <a:avLst/>
              <a:gdLst/>
              <a:ahLst/>
              <a:cxnLst/>
              <a:rect r="r" b="b" t="t" l="l"/>
              <a:pathLst>
                <a:path h="150640" w="2077277">
                  <a:moveTo>
                    <a:pt x="0" y="0"/>
                  </a:moveTo>
                  <a:lnTo>
                    <a:pt x="2077277" y="0"/>
                  </a:lnTo>
                  <a:lnTo>
                    <a:pt x="2077277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38100"/>
              <a:ext cx="2077277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10121845" y="3384056"/>
            <a:ext cx="7911815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Segu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nd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ciud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d más g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r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and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de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M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in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as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G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erais.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9735511" y="5041868"/>
            <a:ext cx="8221116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Primera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n san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mien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t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o bás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c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o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e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n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M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in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as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G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erais.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8250752" y="6716110"/>
            <a:ext cx="9622103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Segu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nda ciudad de Minas Ger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 en núme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ro de startups.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5995566" y="8385396"/>
            <a:ext cx="12292434" cy="4232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482"/>
              </a:lnSpc>
              <a:spcBef>
                <a:spcPct val="0"/>
              </a:spcBef>
            </a:pPr>
            <a:r>
              <a:rPr lang="en-US" b="true" sz="2487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Centro univer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sitario: 2 p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ú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blicas (UFU 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IFTM) 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y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varia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universi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dad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es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privadas.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21622" y="9139944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2840811" cy="10287000"/>
            <a:chOff x="0" y="0"/>
            <a:chExt cx="3787748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78777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787775">
                  <a:moveTo>
                    <a:pt x="0" y="0"/>
                  </a:moveTo>
                  <a:lnTo>
                    <a:pt x="3787775" y="0"/>
                  </a:lnTo>
                  <a:lnTo>
                    <a:pt x="378777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251062" t="0" r="-251062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2872453" y="0"/>
            <a:ext cx="11778182" cy="9473136"/>
          </a:xfrm>
          <a:custGeom>
            <a:avLst/>
            <a:gdLst/>
            <a:ahLst/>
            <a:cxnLst/>
            <a:rect r="r" b="b" t="t" l="l"/>
            <a:pathLst>
              <a:path h="9473136" w="11778182">
                <a:moveTo>
                  <a:pt x="0" y="0"/>
                </a:moveTo>
                <a:lnTo>
                  <a:pt x="11778182" y="0"/>
                </a:lnTo>
                <a:lnTo>
                  <a:pt x="11778182" y="9473136"/>
                </a:lnTo>
                <a:lnTo>
                  <a:pt x="0" y="947313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-28265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7093945" y="8124212"/>
            <a:ext cx="7345060" cy="1790705"/>
          </a:xfrm>
          <a:custGeom>
            <a:avLst/>
            <a:gdLst/>
            <a:ahLst/>
            <a:cxnLst/>
            <a:rect r="r" b="b" t="t" l="l"/>
            <a:pathLst>
              <a:path h="1790705" w="7345060">
                <a:moveTo>
                  <a:pt x="0" y="0"/>
                </a:moveTo>
                <a:lnTo>
                  <a:pt x="7345060" y="0"/>
                </a:lnTo>
                <a:lnTo>
                  <a:pt x="7345060" y="1790705"/>
                </a:lnTo>
                <a:lnTo>
                  <a:pt x="0" y="179070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323151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4805961" y="2097425"/>
            <a:ext cx="3075896" cy="571962"/>
            <a:chOff x="0" y="0"/>
            <a:chExt cx="810112" cy="15064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0112" cy="150640"/>
            </a:xfrm>
            <a:custGeom>
              <a:avLst/>
              <a:gdLst/>
              <a:ahLst/>
              <a:cxnLst/>
              <a:rect r="r" b="b" t="t" l="l"/>
              <a:pathLst>
                <a:path h="150640" w="810112">
                  <a:moveTo>
                    <a:pt x="0" y="0"/>
                  </a:moveTo>
                  <a:lnTo>
                    <a:pt x="810112" y="0"/>
                  </a:lnTo>
                  <a:lnTo>
                    <a:pt x="810112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810112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3055330" y="3517112"/>
            <a:ext cx="4690374" cy="571962"/>
            <a:chOff x="0" y="0"/>
            <a:chExt cx="1235325" cy="15064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235325" cy="150640"/>
            </a:xfrm>
            <a:custGeom>
              <a:avLst/>
              <a:gdLst/>
              <a:ahLst/>
              <a:cxnLst/>
              <a:rect r="r" b="b" t="t" l="l"/>
              <a:pathLst>
                <a:path h="150640" w="1235325">
                  <a:moveTo>
                    <a:pt x="0" y="0"/>
                  </a:moveTo>
                  <a:lnTo>
                    <a:pt x="1235325" y="0"/>
                  </a:lnTo>
                  <a:lnTo>
                    <a:pt x="1235325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1235325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10280071" y="6319960"/>
            <a:ext cx="6979229" cy="571962"/>
            <a:chOff x="0" y="0"/>
            <a:chExt cx="1838151" cy="15064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838151" cy="150640"/>
            </a:xfrm>
            <a:custGeom>
              <a:avLst/>
              <a:gdLst/>
              <a:ahLst/>
              <a:cxnLst/>
              <a:rect r="r" b="b" t="t" l="l"/>
              <a:pathLst>
                <a:path h="150640" w="1838151">
                  <a:moveTo>
                    <a:pt x="0" y="0"/>
                  </a:moveTo>
                  <a:lnTo>
                    <a:pt x="1838151" y="0"/>
                  </a:lnTo>
                  <a:lnTo>
                    <a:pt x="1838151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1838151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1702114" y="4857519"/>
            <a:ext cx="5844620" cy="571962"/>
            <a:chOff x="0" y="0"/>
            <a:chExt cx="1539324" cy="15064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539324" cy="150640"/>
            </a:xfrm>
            <a:custGeom>
              <a:avLst/>
              <a:gdLst/>
              <a:ahLst/>
              <a:cxnLst/>
              <a:rect r="r" b="b" t="t" l="l"/>
              <a:pathLst>
                <a:path h="150640" w="1539324">
                  <a:moveTo>
                    <a:pt x="0" y="0"/>
                  </a:moveTo>
                  <a:lnTo>
                    <a:pt x="1539324" y="0"/>
                  </a:lnTo>
                  <a:lnTo>
                    <a:pt x="1539324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38100"/>
              <a:ext cx="1539324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20" id="20"/>
          <p:cNvSpPr txBox="true"/>
          <p:nvPr/>
        </p:nvSpPr>
        <p:spPr>
          <a:xfrm rot="0">
            <a:off x="14889796" y="2131946"/>
            <a:ext cx="2998996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Aeropuerto local. 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3055330" y="3551633"/>
            <a:ext cx="4690374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9"/>
              </a:lnSpc>
              <a:spcBef>
                <a:spcPct val="0"/>
              </a:spcBef>
            </a:pPr>
            <a:r>
              <a:rPr lang="en-US" b="true" sz="2700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T</a:t>
            </a:r>
            <a:r>
              <a:rPr lang="en-US" b="true" sz="2700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emperatura media: 23 °C.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1569436" y="4892040"/>
            <a:ext cx="6176268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Aut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ob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ú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gratuit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o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pa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r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stud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ia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nt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s.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0280071" y="6354481"/>
            <a:ext cx="6979229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Fácil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acceso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 l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 pr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in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cipales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autop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st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as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960878" y="10069416"/>
            <a:ext cx="6547002" cy="1602742"/>
            <a:chOff x="0" y="0"/>
            <a:chExt cx="8729336" cy="213699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729345" cy="2137029"/>
            </a:xfrm>
            <a:custGeom>
              <a:avLst/>
              <a:gdLst/>
              <a:ahLst/>
              <a:cxnLst/>
              <a:rect r="r" b="b" t="t" l="l"/>
              <a:pathLst>
                <a:path h="2137029" w="8729345">
                  <a:moveTo>
                    <a:pt x="0" y="0"/>
                  </a:moveTo>
                  <a:lnTo>
                    <a:pt x="8729345" y="0"/>
                  </a:lnTo>
                  <a:lnTo>
                    <a:pt x="8729345" y="2137029"/>
                  </a:lnTo>
                  <a:lnTo>
                    <a:pt x="0" y="213702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01985" r="0" b="-20198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2" b="3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0" y="0"/>
            <a:ext cx="2840811" cy="10332924"/>
            <a:chOff x="0" y="0"/>
            <a:chExt cx="3787748" cy="1377723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787775" cy="13777232"/>
            </a:xfrm>
            <a:custGeom>
              <a:avLst/>
              <a:gdLst/>
              <a:ahLst/>
              <a:cxnLst/>
              <a:rect r="r" b="b" t="t" l="l"/>
              <a:pathLst>
                <a:path h="13777232" w="3787775">
                  <a:moveTo>
                    <a:pt x="0" y="0"/>
                  </a:moveTo>
                  <a:lnTo>
                    <a:pt x="3787775" y="0"/>
                  </a:lnTo>
                  <a:lnTo>
                    <a:pt x="3787775" y="13777232"/>
                  </a:lnTo>
                  <a:lnTo>
                    <a:pt x="0" y="137772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252406" t="0" r="-252406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3295455" y="85887"/>
            <a:ext cx="5877849" cy="12917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5400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Nuestros campus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4659845" y="1517103"/>
            <a:ext cx="5047305" cy="6638600"/>
            <a:chOff x="0" y="0"/>
            <a:chExt cx="6729740" cy="885146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729740" cy="5204992"/>
            </a:xfrm>
            <a:custGeom>
              <a:avLst/>
              <a:gdLst/>
              <a:ahLst/>
              <a:cxnLst/>
              <a:rect r="r" b="b" t="t" l="l"/>
              <a:pathLst>
                <a:path h="5204992" w="6729740">
                  <a:moveTo>
                    <a:pt x="0" y="0"/>
                  </a:moveTo>
                  <a:lnTo>
                    <a:pt x="6729740" y="0"/>
                  </a:lnTo>
                  <a:lnTo>
                    <a:pt x="6729740" y="5204992"/>
                  </a:lnTo>
                  <a:lnTo>
                    <a:pt x="0" y="52049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-137" b="-49503"/>
              </a:stretch>
            </a:blipFill>
          </p:spPr>
        </p:sp>
        <p:sp>
          <p:nvSpPr>
            <p:cNvPr name="TextBox 11" id="11"/>
            <p:cNvSpPr txBox="true"/>
            <p:nvPr/>
          </p:nvSpPr>
          <p:spPr>
            <a:xfrm rot="0">
              <a:off x="1706425" y="369068"/>
              <a:ext cx="3326121" cy="44308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24"/>
                </a:lnSpc>
              </a:pPr>
              <a:r>
                <a:rPr lang="en-US" sz="1946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Santa Mônica</a:t>
              </a:r>
            </a:p>
          </p:txBody>
        </p:sp>
        <p:sp>
          <p:nvSpPr>
            <p:cNvPr name="TextBox 12" id="12"/>
            <p:cNvSpPr txBox="true"/>
            <p:nvPr/>
          </p:nvSpPr>
          <p:spPr>
            <a:xfrm rot="0">
              <a:off x="2393327" y="1592463"/>
              <a:ext cx="1952316" cy="50899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24"/>
                </a:lnSpc>
              </a:pPr>
              <a:r>
                <a:rPr lang="en-US" sz="1946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Glória</a:t>
              </a:r>
            </a:p>
          </p:txBody>
        </p:sp>
        <p:sp>
          <p:nvSpPr>
            <p:cNvPr name="TextBox 13" id="13"/>
            <p:cNvSpPr txBox="true"/>
            <p:nvPr/>
          </p:nvSpPr>
          <p:spPr>
            <a:xfrm rot="0">
              <a:off x="1882785" y="2890760"/>
              <a:ext cx="2973400" cy="44308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24"/>
                </a:lnSpc>
              </a:pPr>
              <a:r>
                <a:rPr lang="en-US" sz="1946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Educação Física</a:t>
              </a:r>
            </a:p>
          </p:txBody>
        </p:sp>
        <p:sp>
          <p:nvSpPr>
            <p:cNvPr name="TextBox 14" id="14"/>
            <p:cNvSpPr txBox="true"/>
            <p:nvPr/>
          </p:nvSpPr>
          <p:spPr>
            <a:xfrm rot="0">
              <a:off x="2046400" y="4249442"/>
              <a:ext cx="2646169" cy="50899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24"/>
                </a:lnSpc>
              </a:pPr>
              <a:r>
                <a:rPr lang="en-US" sz="1946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Umuarama</a:t>
              </a:r>
            </a:p>
          </p:txBody>
        </p:sp>
        <p:sp>
          <p:nvSpPr>
            <p:cNvPr name="TextBox 15" id="15"/>
            <p:cNvSpPr txBox="true"/>
            <p:nvPr/>
          </p:nvSpPr>
          <p:spPr>
            <a:xfrm rot="0">
              <a:off x="1744914" y="5608123"/>
              <a:ext cx="3249140" cy="44308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24"/>
                </a:lnSpc>
              </a:pPr>
            </a:p>
          </p:txBody>
        </p:sp>
        <p:sp>
          <p:nvSpPr>
            <p:cNvPr name="TextBox 16" id="16"/>
            <p:cNvSpPr txBox="true"/>
            <p:nvPr/>
          </p:nvSpPr>
          <p:spPr>
            <a:xfrm rot="0">
              <a:off x="402412" y="39238"/>
              <a:ext cx="410407" cy="9472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057"/>
                </a:lnSpc>
                <a:spcBef>
                  <a:spcPct val="0"/>
                </a:spcBef>
              </a:pPr>
              <a:r>
                <a:rPr lang="en-US" b="true" sz="4326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1</a:t>
              </a:r>
            </a:p>
          </p:txBody>
        </p:sp>
        <p:sp>
          <p:nvSpPr>
            <p:cNvPr name="TextBox 17" id="17"/>
            <p:cNvSpPr txBox="true"/>
            <p:nvPr/>
          </p:nvSpPr>
          <p:spPr>
            <a:xfrm rot="0">
              <a:off x="402412" y="1359066"/>
              <a:ext cx="410407" cy="9472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057"/>
                </a:lnSpc>
                <a:spcBef>
                  <a:spcPct val="0"/>
                </a:spcBef>
              </a:pPr>
              <a:r>
                <a:rPr lang="en-US" b="true" sz="4326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2</a:t>
              </a:r>
            </a:p>
          </p:txBody>
        </p:sp>
        <p:sp>
          <p:nvSpPr>
            <p:cNvPr name="TextBox 18" id="18"/>
            <p:cNvSpPr txBox="true"/>
            <p:nvPr/>
          </p:nvSpPr>
          <p:spPr>
            <a:xfrm rot="0">
              <a:off x="422444" y="2690039"/>
              <a:ext cx="410407" cy="9472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057"/>
                </a:lnSpc>
                <a:spcBef>
                  <a:spcPct val="0"/>
                </a:spcBef>
              </a:pPr>
              <a:r>
                <a:rPr lang="en-US" b="true" sz="4326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3</a:t>
              </a:r>
            </a:p>
          </p:txBody>
        </p:sp>
        <p:sp>
          <p:nvSpPr>
            <p:cNvPr name="TextBox 19" id="19"/>
            <p:cNvSpPr txBox="true"/>
            <p:nvPr/>
          </p:nvSpPr>
          <p:spPr>
            <a:xfrm rot="0">
              <a:off x="402412" y="4011434"/>
              <a:ext cx="410407" cy="9472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057"/>
                </a:lnSpc>
                <a:spcBef>
                  <a:spcPct val="0"/>
                </a:spcBef>
              </a:pPr>
              <a:r>
                <a:rPr lang="en-US" b="true" sz="4326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4</a:t>
              </a:r>
            </a:p>
          </p:txBody>
        </p:sp>
        <p:sp>
          <p:nvSpPr>
            <p:cNvPr name="TextBox 20" id="20"/>
            <p:cNvSpPr txBox="true"/>
            <p:nvPr/>
          </p:nvSpPr>
          <p:spPr>
            <a:xfrm rot="0">
              <a:off x="367863" y="7904253"/>
              <a:ext cx="410407" cy="9472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057"/>
                </a:lnSpc>
                <a:spcBef>
                  <a:spcPct val="0"/>
                </a:spcBef>
              </a:pPr>
              <a:r>
                <a:rPr lang="en-US" b="true" sz="4326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7</a:t>
              </a: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10770914" y="-2081064"/>
            <a:ext cx="5152332" cy="6917467"/>
            <a:chOff x="0" y="0"/>
            <a:chExt cx="6869776" cy="922329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18791" y="5108419"/>
              <a:ext cx="6850985" cy="2695903"/>
            </a:xfrm>
            <a:custGeom>
              <a:avLst/>
              <a:gdLst/>
              <a:ahLst/>
              <a:cxnLst/>
              <a:rect r="r" b="b" t="t" l="l"/>
              <a:pathLst>
                <a:path h="2695903" w="6850985">
                  <a:moveTo>
                    <a:pt x="0" y="0"/>
                  </a:moveTo>
                  <a:lnTo>
                    <a:pt x="6850985" y="0"/>
                  </a:lnTo>
                  <a:lnTo>
                    <a:pt x="6850985" y="2695903"/>
                  </a:lnTo>
                  <a:lnTo>
                    <a:pt x="0" y="269590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-137" t="-193847" r="0" b="0"/>
              </a:stretch>
            </a:blipFill>
          </p:spPr>
        </p:sp>
        <p:sp>
          <p:nvSpPr>
            <p:cNvPr name="Freeform 23" id="23"/>
            <p:cNvSpPr/>
            <p:nvPr/>
          </p:nvSpPr>
          <p:spPr>
            <a:xfrm flipH="false" flipV="false" rot="0">
              <a:off x="0" y="7916897"/>
              <a:ext cx="6860380" cy="1306393"/>
            </a:xfrm>
            <a:custGeom>
              <a:avLst/>
              <a:gdLst/>
              <a:ahLst/>
              <a:cxnLst/>
              <a:rect r="r" b="b" t="t" l="l"/>
              <a:pathLst>
                <a:path h="1306393" w="6860380">
                  <a:moveTo>
                    <a:pt x="0" y="0"/>
                  </a:moveTo>
                  <a:lnTo>
                    <a:pt x="6860380" y="0"/>
                  </a:lnTo>
                  <a:lnTo>
                    <a:pt x="6860380" y="1306393"/>
                  </a:lnTo>
                  <a:lnTo>
                    <a:pt x="0" y="13063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-506390"/>
              </a:stretch>
            </a:blipFill>
          </p:spPr>
        </p:sp>
        <p:sp>
          <p:nvSpPr>
            <p:cNvPr name="TextBox 24" id="24"/>
            <p:cNvSpPr txBox="true"/>
            <p:nvPr/>
          </p:nvSpPr>
          <p:spPr>
            <a:xfrm rot="0">
              <a:off x="1746564" y="278107"/>
              <a:ext cx="3386045" cy="43115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3"/>
                </a:lnSpc>
              </a:pPr>
              <a:r>
                <a:rPr lang="en-US" sz="1981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Educação Física</a:t>
              </a:r>
            </a:p>
          </p:txBody>
        </p:sp>
        <p:sp>
          <p:nvSpPr>
            <p:cNvPr name="TextBox 25" id="25"/>
            <p:cNvSpPr txBox="true"/>
            <p:nvPr/>
          </p:nvSpPr>
          <p:spPr>
            <a:xfrm rot="0">
              <a:off x="1926101" y="2845231"/>
              <a:ext cx="3026970" cy="49825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3"/>
                </a:lnSpc>
              </a:pPr>
              <a:r>
                <a:rPr lang="en-US" sz="1981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 Santa Mônica</a:t>
              </a:r>
            </a:p>
          </p:txBody>
        </p:sp>
        <p:sp>
          <p:nvSpPr>
            <p:cNvPr name="TextBox 26" id="26"/>
            <p:cNvSpPr txBox="true"/>
            <p:nvPr/>
          </p:nvSpPr>
          <p:spPr>
            <a:xfrm rot="0">
              <a:off x="2092664" y="4228390"/>
              <a:ext cx="2693842" cy="49825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3"/>
                </a:lnSpc>
              </a:pPr>
              <a:r>
                <a:rPr lang="en-US" sz="1981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Umuarama</a:t>
              </a:r>
            </a:p>
          </p:txBody>
        </p:sp>
        <p:sp>
          <p:nvSpPr>
            <p:cNvPr name="TextBox 27" id="27"/>
            <p:cNvSpPr txBox="true"/>
            <p:nvPr/>
          </p:nvSpPr>
          <p:spPr>
            <a:xfrm rot="0">
              <a:off x="1785746" y="5611550"/>
              <a:ext cx="3307677" cy="49825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3"/>
                </a:lnSpc>
              </a:pPr>
              <a:r>
                <a:rPr lang="en-US" sz="1981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 Monte Carmelo</a:t>
              </a:r>
            </a:p>
          </p:txBody>
        </p:sp>
        <p:sp>
          <p:nvSpPr>
            <p:cNvPr name="TextBox 28" id="28"/>
            <p:cNvSpPr txBox="true"/>
            <p:nvPr/>
          </p:nvSpPr>
          <p:spPr>
            <a:xfrm rot="0">
              <a:off x="1814972" y="6936718"/>
              <a:ext cx="3249228" cy="43115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3"/>
                </a:lnSpc>
              </a:pPr>
              <a:r>
                <a:rPr lang="en-US" sz="1981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 Patos de Minas</a:t>
              </a:r>
            </a:p>
          </p:txBody>
        </p:sp>
        <p:sp>
          <p:nvSpPr>
            <p:cNvPr name="TextBox 29" id="29"/>
            <p:cNvSpPr txBox="true"/>
            <p:nvPr/>
          </p:nvSpPr>
          <p:spPr>
            <a:xfrm rot="0">
              <a:off x="2417403" y="8178014"/>
              <a:ext cx="2044364" cy="49825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3"/>
                </a:lnSpc>
              </a:pPr>
              <a:r>
                <a:rPr lang="en-US" sz="1981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 Pontal</a:t>
              </a:r>
            </a:p>
          </p:txBody>
        </p:sp>
        <p:sp>
          <p:nvSpPr>
            <p:cNvPr name="TextBox 30" id="30"/>
            <p:cNvSpPr txBox="true"/>
            <p:nvPr/>
          </p:nvSpPr>
          <p:spPr>
            <a:xfrm rot="0">
              <a:off x="419058" y="-85725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1</a:t>
              </a:r>
            </a:p>
          </p:txBody>
        </p:sp>
        <p:sp>
          <p:nvSpPr>
            <p:cNvPr name="TextBox 31" id="31"/>
            <p:cNvSpPr txBox="true"/>
            <p:nvPr/>
          </p:nvSpPr>
          <p:spPr>
            <a:xfrm rot="0">
              <a:off x="419058" y="1257880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2</a:t>
              </a:r>
            </a:p>
          </p:txBody>
        </p:sp>
        <p:sp>
          <p:nvSpPr>
            <p:cNvPr name="TextBox 32" id="32"/>
            <p:cNvSpPr txBox="true"/>
            <p:nvPr/>
          </p:nvSpPr>
          <p:spPr>
            <a:xfrm rot="0">
              <a:off x="439451" y="2612833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3</a:t>
              </a:r>
            </a:p>
          </p:txBody>
        </p:sp>
        <p:sp>
          <p:nvSpPr>
            <p:cNvPr name="TextBox 33" id="33"/>
            <p:cNvSpPr txBox="true"/>
            <p:nvPr/>
          </p:nvSpPr>
          <p:spPr>
            <a:xfrm rot="0">
              <a:off x="419058" y="3958035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4</a:t>
              </a:r>
            </a:p>
          </p:txBody>
        </p:sp>
        <p:sp>
          <p:nvSpPr>
            <p:cNvPr name="TextBox 34" id="34"/>
            <p:cNvSpPr txBox="true"/>
            <p:nvPr/>
          </p:nvSpPr>
          <p:spPr>
            <a:xfrm rot="0">
              <a:off x="419058" y="5303236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5</a:t>
              </a:r>
            </a:p>
          </p:txBody>
        </p:sp>
        <p:sp>
          <p:nvSpPr>
            <p:cNvPr name="TextBox 35" id="35"/>
            <p:cNvSpPr txBox="true"/>
            <p:nvPr/>
          </p:nvSpPr>
          <p:spPr>
            <a:xfrm rot="0">
              <a:off x="383886" y="6648438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6</a:t>
              </a:r>
            </a:p>
          </p:txBody>
        </p:sp>
        <p:sp>
          <p:nvSpPr>
            <p:cNvPr name="TextBox 36" id="36"/>
            <p:cNvSpPr txBox="true"/>
            <p:nvPr/>
          </p:nvSpPr>
          <p:spPr>
            <a:xfrm rot="0">
              <a:off x="383886" y="7988085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7</a:t>
              </a:r>
            </a:p>
          </p:txBody>
        </p:sp>
      </p:grpSp>
      <p:grpSp>
        <p:nvGrpSpPr>
          <p:cNvPr name="Group 37" id="37"/>
          <p:cNvGrpSpPr/>
          <p:nvPr/>
        </p:nvGrpSpPr>
        <p:grpSpPr>
          <a:xfrm rot="0">
            <a:off x="4526215" y="5310862"/>
            <a:ext cx="11846455" cy="5022062"/>
            <a:chOff x="0" y="0"/>
            <a:chExt cx="15795273" cy="6696083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15795273" cy="6696083"/>
            </a:xfrm>
            <a:custGeom>
              <a:avLst/>
              <a:gdLst/>
              <a:ahLst/>
              <a:cxnLst/>
              <a:rect r="r" b="b" t="t" l="l"/>
              <a:pathLst>
                <a:path h="6696083" w="15795273">
                  <a:moveTo>
                    <a:pt x="0" y="0"/>
                  </a:moveTo>
                  <a:lnTo>
                    <a:pt x="15795273" y="0"/>
                  </a:lnTo>
                  <a:lnTo>
                    <a:pt x="15795273" y="6696083"/>
                  </a:lnTo>
                  <a:lnTo>
                    <a:pt x="0" y="66960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0" t="0" r="0" b="-6149"/>
              </a:stretch>
            </a:blipFill>
          </p:spPr>
        </p:sp>
        <p:sp>
          <p:nvSpPr>
            <p:cNvPr name="TextBox 39" id="39"/>
            <p:cNvSpPr txBox="true"/>
            <p:nvPr/>
          </p:nvSpPr>
          <p:spPr>
            <a:xfrm rot="0">
              <a:off x="4705181" y="2440118"/>
              <a:ext cx="1149637" cy="32180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39"/>
                </a:lnSpc>
                <a:spcBef>
                  <a:spcPct val="0"/>
                </a:spcBef>
              </a:pPr>
              <a:r>
                <a:rPr lang="en-US" b="true" sz="1456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ITUIUTABA</a:t>
              </a:r>
            </a:p>
          </p:txBody>
        </p:sp>
        <p:sp>
          <p:nvSpPr>
            <p:cNvPr name="TextBox 40" id="40"/>
            <p:cNvSpPr txBox="true"/>
            <p:nvPr/>
          </p:nvSpPr>
          <p:spPr>
            <a:xfrm rot="0">
              <a:off x="7659230" y="2490368"/>
              <a:ext cx="1432452" cy="3185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16"/>
                </a:lnSpc>
                <a:spcBef>
                  <a:spcPct val="0"/>
                </a:spcBef>
              </a:pPr>
              <a:r>
                <a:rPr lang="en-US" b="true" sz="1440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UBERLÂNDIA</a:t>
              </a:r>
            </a:p>
          </p:txBody>
        </p:sp>
        <p:sp>
          <p:nvSpPr>
            <p:cNvPr name="TextBox 41" id="41"/>
            <p:cNvSpPr txBox="true"/>
            <p:nvPr/>
          </p:nvSpPr>
          <p:spPr>
            <a:xfrm rot="0">
              <a:off x="10366416" y="1539831"/>
              <a:ext cx="667722" cy="37558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174"/>
                </a:lnSpc>
              </a:pPr>
              <a:r>
                <a:rPr lang="en-US" sz="838" b="true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MONTE </a:t>
              </a:r>
            </a:p>
            <a:p>
              <a:pPr algn="ctr">
                <a:lnSpc>
                  <a:spcPts val="1174"/>
                </a:lnSpc>
                <a:spcBef>
                  <a:spcPct val="0"/>
                </a:spcBef>
              </a:pPr>
              <a:r>
                <a:rPr lang="en-US" b="true" sz="838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CARMELO</a:t>
              </a:r>
            </a:p>
          </p:txBody>
        </p:sp>
        <p:sp>
          <p:nvSpPr>
            <p:cNvPr name="TextBox 42" id="42"/>
            <p:cNvSpPr txBox="true"/>
            <p:nvPr/>
          </p:nvSpPr>
          <p:spPr>
            <a:xfrm rot="0">
              <a:off x="12697626" y="1159946"/>
              <a:ext cx="784196" cy="44516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397"/>
                </a:lnSpc>
              </a:pPr>
              <a:r>
                <a:rPr lang="en-US" sz="998" b="true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PATOS </a:t>
              </a:r>
            </a:p>
            <a:p>
              <a:pPr algn="ctr">
                <a:lnSpc>
                  <a:spcPts val="1397"/>
                </a:lnSpc>
                <a:spcBef>
                  <a:spcPct val="0"/>
                </a:spcBef>
              </a:pPr>
              <a:r>
                <a:rPr lang="en-US" b="true" sz="998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DE MINAS</a:t>
              </a:r>
            </a:p>
          </p:txBody>
        </p:sp>
      </p:grp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52158" y="9142695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6649527" y="2198019"/>
            <a:ext cx="6571821" cy="1634740"/>
          </a:xfrm>
          <a:custGeom>
            <a:avLst/>
            <a:gdLst/>
            <a:ahLst/>
            <a:cxnLst/>
            <a:rect r="r" b="b" t="t" l="l"/>
            <a:pathLst>
              <a:path h="1634740" w="6571821">
                <a:moveTo>
                  <a:pt x="0" y="0"/>
                </a:moveTo>
                <a:lnTo>
                  <a:pt x="6571821" y="0"/>
                </a:lnTo>
                <a:lnTo>
                  <a:pt x="6571821" y="1634741"/>
                </a:lnTo>
                <a:lnTo>
                  <a:pt x="0" y="163474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396" r="0" b="-396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8046741" y="2511192"/>
            <a:ext cx="4100423" cy="9784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700" b="tru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Glória </a:t>
            </a:r>
          </a:p>
          <a:p>
            <a:pPr algn="ctr">
              <a:lnSpc>
                <a:spcPts val="3779"/>
              </a:lnSpc>
            </a:pPr>
            <a:r>
              <a:rPr lang="en-US" sz="2700" b="tru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(685 hectáreas)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6649527" y="4018497"/>
            <a:ext cx="6571821" cy="1634740"/>
          </a:xfrm>
          <a:custGeom>
            <a:avLst/>
            <a:gdLst/>
            <a:ahLst/>
            <a:cxnLst/>
            <a:rect r="r" b="b" t="t" l="l"/>
            <a:pathLst>
              <a:path h="1634740" w="6571821">
                <a:moveTo>
                  <a:pt x="0" y="0"/>
                </a:moveTo>
                <a:lnTo>
                  <a:pt x="6571821" y="0"/>
                </a:lnTo>
                <a:lnTo>
                  <a:pt x="6571821" y="1634741"/>
                </a:lnTo>
                <a:lnTo>
                  <a:pt x="0" y="163474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396" r="0" b="-396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612908" y="4245443"/>
            <a:ext cx="4968089" cy="9784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700" b="tru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Capim Branco</a:t>
            </a:r>
          </a:p>
          <a:p>
            <a:pPr algn="ctr">
              <a:lnSpc>
                <a:spcPts val="3779"/>
              </a:lnSpc>
            </a:pPr>
            <a:r>
              <a:rPr lang="en-US" sz="2700" b="tru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(373 hectáreas)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6649527" y="5838975"/>
            <a:ext cx="6571821" cy="1634740"/>
          </a:xfrm>
          <a:custGeom>
            <a:avLst/>
            <a:gdLst/>
            <a:ahLst/>
            <a:cxnLst/>
            <a:rect r="r" b="b" t="t" l="l"/>
            <a:pathLst>
              <a:path h="1634740" w="6571821">
                <a:moveTo>
                  <a:pt x="0" y="0"/>
                </a:moveTo>
                <a:lnTo>
                  <a:pt x="6571821" y="0"/>
                </a:lnTo>
                <a:lnTo>
                  <a:pt x="6571821" y="1634740"/>
                </a:lnTo>
                <a:lnTo>
                  <a:pt x="0" y="163474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396" r="0" b="-396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7982647" y="6128660"/>
            <a:ext cx="4598350" cy="9784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700" b="tru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Água Limpa </a:t>
            </a:r>
          </a:p>
          <a:p>
            <a:pPr algn="ctr">
              <a:lnSpc>
                <a:spcPts val="3779"/>
              </a:lnSpc>
            </a:pPr>
            <a:r>
              <a:rPr lang="en-US" sz="2700" b="tru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(670 hectáreas)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6649527" y="7659452"/>
            <a:ext cx="6571821" cy="1634740"/>
          </a:xfrm>
          <a:custGeom>
            <a:avLst/>
            <a:gdLst/>
            <a:ahLst/>
            <a:cxnLst/>
            <a:rect r="r" b="b" t="t" l="l"/>
            <a:pathLst>
              <a:path h="1634740" w="6571821">
                <a:moveTo>
                  <a:pt x="0" y="0"/>
                </a:moveTo>
                <a:lnTo>
                  <a:pt x="6571821" y="0"/>
                </a:lnTo>
                <a:lnTo>
                  <a:pt x="6571821" y="1634740"/>
                </a:lnTo>
                <a:lnTo>
                  <a:pt x="0" y="163474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396" r="0" b="-396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8264937" y="8034503"/>
            <a:ext cx="4901437" cy="14015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69"/>
              </a:lnSpc>
            </a:pPr>
            <a:r>
              <a:rPr lang="en-US" sz="2550" b="tru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Reserva Ecológica do Panga</a:t>
            </a:r>
          </a:p>
          <a:p>
            <a:pPr algn="ctr">
              <a:lnSpc>
                <a:spcPts val="3570"/>
              </a:lnSpc>
            </a:pPr>
            <a:r>
              <a:rPr lang="en-US" sz="2400" b="tru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(+400 hectáreas)</a:t>
            </a:r>
          </a:p>
          <a:p>
            <a:pPr algn="ctr">
              <a:lnSpc>
                <a:spcPts val="3569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3295455" y="333360"/>
            <a:ext cx="12592245" cy="1202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0"/>
              </a:lnSpc>
            </a:pPr>
            <a:r>
              <a:rPr lang="en-US" sz="6442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Instalaciones a campo abierto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0" y="15307"/>
            <a:ext cx="2840811" cy="10287000"/>
            <a:chOff x="0" y="0"/>
            <a:chExt cx="3787748" cy="13716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78777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787775">
                  <a:moveTo>
                    <a:pt x="0" y="0"/>
                  </a:moveTo>
                  <a:lnTo>
                    <a:pt x="3787775" y="0"/>
                  </a:lnTo>
                  <a:lnTo>
                    <a:pt x="378777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251062" t="0" r="-251062" b="0"/>
              </a:stretch>
            </a:blipFill>
          </p:spPr>
        </p:sp>
      </p:grp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266322"/>
            <a:chOff x="0" y="0"/>
            <a:chExt cx="24384000" cy="1102176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1021822"/>
            </a:xfrm>
            <a:custGeom>
              <a:avLst/>
              <a:gdLst/>
              <a:ahLst/>
              <a:cxnLst/>
              <a:rect r="r" b="b" t="t" l="l"/>
              <a:pathLst>
                <a:path h="11021822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1021822"/>
                  </a:lnTo>
                  <a:lnTo>
                    <a:pt x="0" y="110218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12222" r="0" b="-12221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2203028" y="8389024"/>
            <a:ext cx="5943762" cy="1738551"/>
            <a:chOff x="0" y="0"/>
            <a:chExt cx="7925016" cy="231806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925054" cy="2318131"/>
            </a:xfrm>
            <a:custGeom>
              <a:avLst/>
              <a:gdLst/>
              <a:ahLst/>
              <a:cxnLst/>
              <a:rect r="r" b="b" t="t" l="l"/>
              <a:pathLst>
                <a:path h="2318131" w="7925054">
                  <a:moveTo>
                    <a:pt x="0" y="0"/>
                  </a:moveTo>
                  <a:lnTo>
                    <a:pt x="7925054" y="0"/>
                  </a:lnTo>
                  <a:lnTo>
                    <a:pt x="7925054" y="2318131"/>
                  </a:lnTo>
                  <a:lnTo>
                    <a:pt x="0" y="231813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0" b="2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264920" y="8549685"/>
            <a:ext cx="11540096" cy="11444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559"/>
              </a:lnSpc>
            </a:pPr>
            <a:r>
              <a:rPr lang="en-US" sz="6000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¡Descubra la UFU!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67372" t="0" r="-167371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35426" t="0" r="-550419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41" t="0" r="-42" b="3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3823922" y="2274165"/>
            <a:ext cx="13345881" cy="4347522"/>
          </a:xfrm>
          <a:custGeom>
            <a:avLst/>
            <a:gdLst/>
            <a:ahLst/>
            <a:cxnLst/>
            <a:rect r="r" b="b" t="t" l="l"/>
            <a:pathLst>
              <a:path h="4347522" w="13345881">
                <a:moveTo>
                  <a:pt x="0" y="0"/>
                </a:moveTo>
                <a:lnTo>
                  <a:pt x="13345881" y="0"/>
                </a:lnTo>
                <a:lnTo>
                  <a:pt x="13345881" y="4347522"/>
                </a:lnTo>
                <a:lnTo>
                  <a:pt x="0" y="43475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61" t="0" r="-61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5000333" y="2519494"/>
            <a:ext cx="707002" cy="698164"/>
          </a:xfrm>
          <a:custGeom>
            <a:avLst/>
            <a:gdLst/>
            <a:ahLst/>
            <a:cxnLst/>
            <a:rect r="r" b="b" t="t" l="l"/>
            <a:pathLst>
              <a:path h="698164" w="707002">
                <a:moveTo>
                  <a:pt x="0" y="0"/>
                </a:moveTo>
                <a:lnTo>
                  <a:pt x="707002" y="0"/>
                </a:lnTo>
                <a:lnTo>
                  <a:pt x="707002" y="698164"/>
                </a:lnTo>
                <a:lnTo>
                  <a:pt x="0" y="69816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5238193" y="2592973"/>
            <a:ext cx="791023" cy="685224"/>
          </a:xfrm>
          <a:custGeom>
            <a:avLst/>
            <a:gdLst/>
            <a:ahLst/>
            <a:cxnLst/>
            <a:rect r="r" b="b" t="t" l="l"/>
            <a:pathLst>
              <a:path h="685224" w="791023">
                <a:moveTo>
                  <a:pt x="0" y="0"/>
                </a:moveTo>
                <a:lnTo>
                  <a:pt x="791023" y="0"/>
                </a:lnTo>
                <a:lnTo>
                  <a:pt x="791023" y="685224"/>
                </a:lnTo>
                <a:lnTo>
                  <a:pt x="0" y="68522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1813987" y="2592973"/>
            <a:ext cx="794462" cy="685224"/>
          </a:xfrm>
          <a:custGeom>
            <a:avLst/>
            <a:gdLst/>
            <a:ahLst/>
            <a:cxnLst/>
            <a:rect r="r" b="b" t="t" l="l"/>
            <a:pathLst>
              <a:path h="685224" w="794462">
                <a:moveTo>
                  <a:pt x="0" y="0"/>
                </a:moveTo>
                <a:lnTo>
                  <a:pt x="794462" y="0"/>
                </a:lnTo>
                <a:lnTo>
                  <a:pt x="794462" y="685224"/>
                </a:lnTo>
                <a:lnTo>
                  <a:pt x="0" y="68522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8469382" y="2545592"/>
            <a:ext cx="638700" cy="645967"/>
          </a:xfrm>
          <a:custGeom>
            <a:avLst/>
            <a:gdLst/>
            <a:ahLst/>
            <a:cxnLst/>
            <a:rect r="r" b="b" t="t" l="l"/>
            <a:pathLst>
              <a:path h="645967" w="638700">
                <a:moveTo>
                  <a:pt x="0" y="0"/>
                </a:moveTo>
                <a:lnTo>
                  <a:pt x="638699" y="0"/>
                </a:lnTo>
                <a:lnTo>
                  <a:pt x="638699" y="645967"/>
                </a:lnTo>
                <a:lnTo>
                  <a:pt x="0" y="64596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3295455" y="333360"/>
            <a:ext cx="12375666" cy="11029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0"/>
              </a:lnSpc>
            </a:pPr>
            <a:r>
              <a:rPr lang="en-US" sz="6442" spc="5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</a:t>
            </a:r>
            <a:r>
              <a:rPr lang="en-US" sz="6442" spc="5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uestros niveles de educación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4058557" y="3632871"/>
            <a:ext cx="2488348" cy="14993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07"/>
              </a:lnSpc>
              <a:spcBef>
                <a:spcPct val="0"/>
              </a:spcBef>
            </a:pPr>
            <a:r>
              <a:rPr lang="en-US" b="true" sz="2862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Educación primaria</a:t>
            </a:r>
            <a:r>
              <a:rPr lang="en-US" b="true" sz="2862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y básica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058557" y="6770376"/>
            <a:ext cx="2488348" cy="3831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3247"/>
              </a:lnSpc>
              <a:spcBef>
                <a:spcPct val="0"/>
              </a:spcBef>
            </a:pPr>
            <a:r>
              <a:rPr lang="en-US" b="true" sz="2319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CAp/UFU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4436785" y="7529887"/>
            <a:ext cx="1731893" cy="3404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0"/>
              </a:lnSpc>
              <a:spcBef>
                <a:spcPct val="0"/>
              </a:spcBef>
            </a:pPr>
            <a:r>
              <a:rPr lang="en-US" sz="201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eseba.ufu.br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037291" y="7529887"/>
            <a:ext cx="1502880" cy="3404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0"/>
              </a:lnSpc>
              <a:spcBef>
                <a:spcPct val="0"/>
              </a:spcBef>
            </a:pPr>
            <a:r>
              <a:rPr lang="en-US" sz="201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estes.ufu.br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1037240" y="7804577"/>
            <a:ext cx="2488348" cy="3404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0"/>
              </a:lnSpc>
              <a:spcBef>
                <a:spcPct val="0"/>
              </a:spcBef>
            </a:pPr>
            <a:r>
              <a:rPr lang="en-US" sz="201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prograd.ufu.br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4172439" y="8177918"/>
            <a:ext cx="2854842" cy="3404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0"/>
              </a:lnSpc>
              <a:spcBef>
                <a:spcPct val="0"/>
              </a:spcBef>
            </a:pPr>
            <a:r>
              <a:rPr lang="en-US" sz="201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ufu.br/pos-graduacao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7544557" y="6802729"/>
            <a:ext cx="2488348" cy="3831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3247"/>
              </a:lnSpc>
              <a:spcBef>
                <a:spcPct val="0"/>
              </a:spcBef>
            </a:pPr>
            <a:r>
              <a:rPr lang="en-US" b="true" sz="2319" strike="noStrike" u="non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ESTES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1033030" y="6770376"/>
            <a:ext cx="3064491" cy="7976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47"/>
              </a:lnSpc>
            </a:pPr>
            <a:r>
              <a:rPr lang="en-US" sz="2319" b="tru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- Profesorados</a:t>
            </a:r>
          </a:p>
          <a:p>
            <a:pPr algn="l">
              <a:lnSpc>
                <a:spcPts val="3247"/>
              </a:lnSpc>
            </a:pPr>
            <a:r>
              <a:rPr lang="en-US" b="true" sz="2319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- Licenciaturas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4172439" y="6802729"/>
            <a:ext cx="2997364" cy="11911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3247"/>
              </a:lnSpc>
              <a:spcBef>
                <a:spcPct val="0"/>
              </a:spcBef>
            </a:pPr>
            <a:r>
              <a:rPr lang="en-US" b="true" sz="2319" strike="noStrike" u="non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- Especialización</a:t>
            </a:r>
          </a:p>
          <a:p>
            <a:pPr algn="l" marL="0" indent="0" lvl="1">
              <a:lnSpc>
                <a:spcPts val="3247"/>
              </a:lnSpc>
              <a:spcBef>
                <a:spcPct val="0"/>
              </a:spcBef>
            </a:pPr>
            <a:r>
              <a:rPr lang="en-US" b="true" sz="2319" strike="noStrike" u="non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- Maestria</a:t>
            </a:r>
          </a:p>
          <a:p>
            <a:pPr algn="l" marL="0" indent="0" lvl="1">
              <a:lnSpc>
                <a:spcPts val="3247"/>
              </a:lnSpc>
              <a:spcBef>
                <a:spcPct val="0"/>
              </a:spcBef>
            </a:pPr>
            <a:r>
              <a:rPr lang="en-US" b="true" sz="2319" strike="noStrike" u="non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- Doctorado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7544557" y="3669678"/>
            <a:ext cx="2488348" cy="14993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07"/>
              </a:lnSpc>
              <a:spcBef>
                <a:spcPct val="0"/>
              </a:spcBef>
            </a:pPr>
            <a:r>
              <a:rPr lang="en-US" b="true" sz="2862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Formación técnica</a:t>
            </a:r>
            <a:r>
              <a:rPr lang="en-US" b="true" sz="2862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y profesional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0858106" y="3885356"/>
            <a:ext cx="2706223" cy="9943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07"/>
              </a:lnSpc>
              <a:spcBef>
                <a:spcPct val="0"/>
              </a:spcBef>
            </a:pPr>
            <a:r>
              <a:rPr lang="en-US" b="true" sz="2862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Programas de licenci</a:t>
            </a:r>
            <a:r>
              <a:rPr lang="en-US" b="true" sz="2862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atura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4314566" y="3885356"/>
            <a:ext cx="2638278" cy="9943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07"/>
              </a:lnSpc>
              <a:spcBef>
                <a:spcPct val="0"/>
              </a:spcBef>
            </a:pPr>
            <a:r>
              <a:rPr lang="en-US" b="true" sz="2862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Estudios de </a:t>
            </a:r>
            <a:r>
              <a:rPr lang="en-US" b="true" sz="2862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posgrado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67372" t="0" r="-167371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59680" t="0" r="-526166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41" t="0" r="-42" b="3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4008413" y="1639914"/>
            <a:ext cx="2377170" cy="5392369"/>
          </a:xfrm>
          <a:custGeom>
            <a:avLst/>
            <a:gdLst/>
            <a:ahLst/>
            <a:cxnLst/>
            <a:rect r="r" b="b" t="t" l="l"/>
            <a:pathLst>
              <a:path h="5392369" w="2377170">
                <a:moveTo>
                  <a:pt x="0" y="0"/>
                </a:moveTo>
                <a:lnTo>
                  <a:pt x="2377170" y="0"/>
                </a:lnTo>
                <a:lnTo>
                  <a:pt x="2377170" y="5392369"/>
                </a:lnTo>
                <a:lnTo>
                  <a:pt x="0" y="539236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157" t="0" r="-157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225014" y="1639914"/>
            <a:ext cx="2341992" cy="5392369"/>
          </a:xfrm>
          <a:custGeom>
            <a:avLst/>
            <a:gdLst/>
            <a:ahLst/>
            <a:cxnLst/>
            <a:rect r="r" b="b" t="t" l="l"/>
            <a:pathLst>
              <a:path h="5392369" w="2341992">
                <a:moveTo>
                  <a:pt x="0" y="0"/>
                </a:moveTo>
                <a:lnTo>
                  <a:pt x="2341992" y="0"/>
                </a:lnTo>
                <a:lnTo>
                  <a:pt x="2341992" y="5392369"/>
                </a:lnTo>
                <a:lnTo>
                  <a:pt x="0" y="539236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-6" r="0" b="-6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4284239" y="7239154"/>
            <a:ext cx="2505117" cy="19178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61"/>
              </a:lnSpc>
            </a:pPr>
            <a:r>
              <a:rPr lang="en-US" sz="305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+3.000 personal administrativo (staff)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4633879" y="1860233"/>
            <a:ext cx="1562002" cy="17134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449"/>
              </a:lnSpc>
            </a:pPr>
            <a:r>
              <a:rPr lang="en-US" sz="7464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+3k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10915880" y="1661224"/>
            <a:ext cx="2377170" cy="5392369"/>
          </a:xfrm>
          <a:custGeom>
            <a:avLst/>
            <a:gdLst/>
            <a:ahLst/>
            <a:cxnLst/>
            <a:rect r="r" b="b" t="t" l="l"/>
            <a:pathLst>
              <a:path h="5392369" w="2377170">
                <a:moveTo>
                  <a:pt x="0" y="0"/>
                </a:moveTo>
                <a:lnTo>
                  <a:pt x="2377170" y="0"/>
                </a:lnTo>
                <a:lnTo>
                  <a:pt x="2377170" y="5392369"/>
                </a:lnTo>
                <a:lnTo>
                  <a:pt x="0" y="539236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-157" t="0" r="-157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1261025" y="7316498"/>
            <a:ext cx="1860840" cy="14550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61"/>
              </a:lnSpc>
            </a:pPr>
            <a:r>
              <a:rPr lang="en-US" sz="305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+2.000 profesores</a:t>
            </a:r>
          </a:p>
          <a:p>
            <a:pPr algn="ctr">
              <a:lnSpc>
                <a:spcPts val="3661"/>
              </a:lnSpc>
            </a:pPr>
            <a:r>
              <a:rPr lang="en-US" sz="305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(&gt;90%PhD)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1368286" y="1881542"/>
            <a:ext cx="1536094" cy="17134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449"/>
              </a:lnSpc>
            </a:pPr>
            <a:r>
              <a:rPr lang="en-US" sz="7464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+2k</a:t>
            </a:r>
          </a:p>
        </p:txBody>
      </p:sp>
      <p:sp>
        <p:nvSpPr>
          <p:cNvPr name="Freeform 15" id="15"/>
          <p:cNvSpPr/>
          <p:nvPr/>
        </p:nvSpPr>
        <p:spPr>
          <a:xfrm flipH="false" flipV="false" rot="0">
            <a:off x="7365573" y="1639914"/>
            <a:ext cx="2377170" cy="5392369"/>
          </a:xfrm>
          <a:custGeom>
            <a:avLst/>
            <a:gdLst/>
            <a:ahLst/>
            <a:cxnLst/>
            <a:rect r="r" b="b" t="t" l="l"/>
            <a:pathLst>
              <a:path h="5392369" w="2377170">
                <a:moveTo>
                  <a:pt x="0" y="0"/>
                </a:moveTo>
                <a:lnTo>
                  <a:pt x="2377170" y="0"/>
                </a:lnTo>
                <a:lnTo>
                  <a:pt x="2377170" y="5392369"/>
                </a:lnTo>
                <a:lnTo>
                  <a:pt x="0" y="539236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-157" t="0" r="-157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7331315" y="7295188"/>
            <a:ext cx="2411427" cy="19631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61"/>
              </a:lnSpc>
            </a:pPr>
            <a:r>
              <a:rPr lang="en-US" sz="3050" spc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+28.000 estudiantes con registro activo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7531227" y="1894826"/>
            <a:ext cx="1952839" cy="17134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449"/>
              </a:lnSpc>
            </a:pPr>
            <a:r>
              <a:rPr lang="en-US" sz="7464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+28k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3295455" y="333360"/>
            <a:ext cx="10682806" cy="12174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0"/>
              </a:lnSpc>
            </a:pPr>
            <a:r>
              <a:rPr lang="en-US" sz="6442" spc="5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Nuestros números</a:t>
            </a:r>
          </a:p>
        </p:txBody>
      </p:sp>
      <p:sp>
        <p:nvSpPr>
          <p:cNvPr name="TextBox 19" id="19"/>
          <p:cNvSpPr txBox="true"/>
          <p:nvPr/>
        </p:nvSpPr>
        <p:spPr>
          <a:xfrm rot="60000">
            <a:off x="4453038" y="7310069"/>
            <a:ext cx="1447475" cy="10067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61"/>
              </a:lnSpc>
            </a:pPr>
            <a:r>
              <a:rPr lang="en-US" sz="3050" spc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+35.000 personas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4238644" y="1894826"/>
            <a:ext cx="1952839" cy="17134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449"/>
              </a:lnSpc>
            </a:pPr>
            <a:r>
              <a:rPr lang="en-US" sz="7464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+35k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21622" y="9139944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3390802" y="29109"/>
            <a:ext cx="14043114" cy="11886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600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¡Descubra la UFU!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0" y="0"/>
            <a:ext cx="2875088" cy="10409466"/>
            <a:chOff x="0" y="0"/>
            <a:chExt cx="3833450" cy="13879288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3833495" cy="13879322"/>
            </a:xfrm>
            <a:custGeom>
              <a:avLst/>
              <a:gdLst/>
              <a:ahLst/>
              <a:cxnLst/>
              <a:rect r="r" b="b" t="t" l="l"/>
              <a:pathLst>
                <a:path h="13879322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879322"/>
                  </a:lnTo>
                  <a:lnTo>
                    <a:pt x="0" y="138793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38888" t="0" r="-556313" b="0"/>
              </a:stretch>
            </a:blipFill>
          </p:spPr>
        </p:sp>
      </p:grpSp>
      <p:sp>
        <p:nvSpPr>
          <p:cNvPr name="TextBox 7" id="7"/>
          <p:cNvSpPr txBox="true"/>
          <p:nvPr/>
        </p:nvSpPr>
        <p:spPr>
          <a:xfrm rot="0">
            <a:off x="3936800" y="9434288"/>
            <a:ext cx="9923109" cy="6159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89"/>
              </a:lnSpc>
            </a:pPr>
            <a:r>
              <a:rPr lang="en-US" sz="3492" u="sng">
                <a:solidFill>
                  <a:srgbClr val="0000FF"/>
                </a:solidFill>
                <a:latin typeface="Arimo"/>
                <a:ea typeface="Arimo"/>
                <a:cs typeface="Arimo"/>
                <a:sym typeface="Arimo"/>
                <a:hlinkClick r:id="rId4" tooltip="https://youtu.be/JuRnbN1_lg0"/>
              </a:rPr>
              <a:t>https://www.youtube.com/watch?v=0sSN29KHzY4</a:t>
            </a:r>
          </a:p>
        </p:txBody>
      </p:sp>
      <p:pic>
        <p:nvPicPr>
          <p:cNvPr name="Picture 8" id="8"/>
          <p:cNvPicPr>
            <a:picLocks noChangeAspect="true"/>
          </p:cNvPicPr>
          <p:nvPr>
            <a:videoFile r:link="rId6"/>
          </p:nvPr>
        </p:nvPicPr>
        <p:blipFill>
          <a:blip r:embed="rId5"/>
          <a:stretch>
            <a:fillRect/>
          </a:stretch>
        </p:blipFill>
        <p:spPr>
          <a:xfrm rot="0">
            <a:off x="3572384" y="1458052"/>
            <a:ext cx="13916016" cy="782164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017349" y="1916054"/>
            <a:ext cx="14885918" cy="7060340"/>
          </a:xfrm>
          <a:custGeom>
            <a:avLst/>
            <a:gdLst/>
            <a:ahLst/>
            <a:cxnLst/>
            <a:rect r="r" b="b" t="t" l="l"/>
            <a:pathLst>
              <a:path h="7060340" w="14885918">
                <a:moveTo>
                  <a:pt x="0" y="0"/>
                </a:moveTo>
                <a:lnTo>
                  <a:pt x="14885917" y="0"/>
                </a:lnTo>
                <a:lnTo>
                  <a:pt x="14885917" y="7060339"/>
                </a:lnTo>
                <a:lnTo>
                  <a:pt x="0" y="70603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-45" r="0" b="-45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36190" t="0" r="-549655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41" t="0" r="-42" b="3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3261941" y="2371034"/>
            <a:ext cx="547016" cy="544281"/>
          </a:xfrm>
          <a:custGeom>
            <a:avLst/>
            <a:gdLst/>
            <a:ahLst/>
            <a:cxnLst/>
            <a:rect r="r" b="b" t="t" l="l"/>
            <a:pathLst>
              <a:path h="544281" w="547016">
                <a:moveTo>
                  <a:pt x="0" y="0"/>
                </a:moveTo>
                <a:lnTo>
                  <a:pt x="547015" y="0"/>
                </a:lnTo>
                <a:lnTo>
                  <a:pt x="547015" y="544280"/>
                </a:lnTo>
                <a:lnTo>
                  <a:pt x="0" y="5442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-251" r="0" b="-251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4195810" y="4620148"/>
            <a:ext cx="669890" cy="523351"/>
          </a:xfrm>
          <a:custGeom>
            <a:avLst/>
            <a:gdLst/>
            <a:ahLst/>
            <a:cxnLst/>
            <a:rect r="r" b="b" t="t" l="l"/>
            <a:pathLst>
              <a:path h="523351" w="669890">
                <a:moveTo>
                  <a:pt x="0" y="0"/>
                </a:moveTo>
                <a:lnTo>
                  <a:pt x="669890" y="0"/>
                </a:lnTo>
                <a:lnTo>
                  <a:pt x="669890" y="523352"/>
                </a:lnTo>
                <a:lnTo>
                  <a:pt x="0" y="52335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-478" r="0" b="-478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195810" y="5719143"/>
            <a:ext cx="520116" cy="650145"/>
          </a:xfrm>
          <a:custGeom>
            <a:avLst/>
            <a:gdLst/>
            <a:ahLst/>
            <a:cxnLst/>
            <a:rect r="r" b="b" t="t" l="l"/>
            <a:pathLst>
              <a:path h="650145" w="520116">
                <a:moveTo>
                  <a:pt x="0" y="0"/>
                </a:moveTo>
                <a:lnTo>
                  <a:pt x="520116" y="0"/>
                </a:lnTo>
                <a:lnTo>
                  <a:pt x="520116" y="650145"/>
                </a:lnTo>
                <a:lnTo>
                  <a:pt x="0" y="65014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724" t="0" r="-724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3862675" y="3444147"/>
            <a:ext cx="668079" cy="615468"/>
          </a:xfrm>
          <a:custGeom>
            <a:avLst/>
            <a:gdLst/>
            <a:ahLst/>
            <a:cxnLst/>
            <a:rect r="r" b="b" t="t" l="l"/>
            <a:pathLst>
              <a:path h="615468" w="668079">
                <a:moveTo>
                  <a:pt x="0" y="0"/>
                </a:moveTo>
                <a:lnTo>
                  <a:pt x="668079" y="0"/>
                </a:lnTo>
                <a:lnTo>
                  <a:pt x="668079" y="615468"/>
                </a:lnTo>
                <a:lnTo>
                  <a:pt x="0" y="61546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-451" r="0" b="-451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false" rot="0">
            <a:off x="3862676" y="6867681"/>
            <a:ext cx="668079" cy="652212"/>
          </a:xfrm>
          <a:custGeom>
            <a:avLst/>
            <a:gdLst/>
            <a:ahLst/>
            <a:cxnLst/>
            <a:rect r="r" b="b" t="t" l="l"/>
            <a:pathLst>
              <a:path h="652212" w="668079">
                <a:moveTo>
                  <a:pt x="668079" y="0"/>
                </a:moveTo>
                <a:lnTo>
                  <a:pt x="0" y="0"/>
                </a:lnTo>
                <a:lnTo>
                  <a:pt x="0" y="652212"/>
                </a:lnTo>
                <a:lnTo>
                  <a:pt x="668079" y="652212"/>
                </a:lnTo>
                <a:lnTo>
                  <a:pt x="668079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-227" t="0" r="-227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3136734" y="7881312"/>
            <a:ext cx="881637" cy="749392"/>
          </a:xfrm>
          <a:custGeom>
            <a:avLst/>
            <a:gdLst/>
            <a:ahLst/>
            <a:cxnLst/>
            <a:rect r="r" b="b" t="t" l="l"/>
            <a:pathLst>
              <a:path h="749392" w="881637">
                <a:moveTo>
                  <a:pt x="0" y="0"/>
                </a:moveTo>
                <a:lnTo>
                  <a:pt x="881637" y="0"/>
                </a:lnTo>
                <a:lnTo>
                  <a:pt x="881637" y="749392"/>
                </a:lnTo>
                <a:lnTo>
                  <a:pt x="0" y="74939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-31" t="0" r="-31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4195810" y="7950927"/>
            <a:ext cx="10086732" cy="4743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49"/>
              </a:lnSpc>
            </a:pPr>
            <a:r>
              <a:rPr lang="en-US" sz="2250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+50 oportunidades de Educación a Distancia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4818317" y="3556188"/>
            <a:ext cx="11976268" cy="3630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66"/>
              </a:lnSpc>
            </a:pPr>
            <a:r>
              <a:rPr lang="en-US" sz="2250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31 programas de Doctorado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818316" y="6815900"/>
            <a:ext cx="12064864" cy="4743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49"/>
              </a:lnSpc>
            </a:pPr>
            <a:r>
              <a:rPr lang="en-US" sz="2250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44 cursos de Especialización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5102980" y="4546545"/>
            <a:ext cx="12014960" cy="4743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49"/>
              </a:lnSpc>
            </a:pPr>
            <a:r>
              <a:rPr lang="en-US" sz="2250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42 programas de Maestría Académica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4195810" y="2276460"/>
            <a:ext cx="13081534" cy="438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49"/>
              </a:lnSpc>
            </a:pPr>
            <a:r>
              <a:rPr lang="en-US" sz="2250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99 carreras de Grado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5102980" y="5822189"/>
            <a:ext cx="12828833" cy="3630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66"/>
              </a:lnSpc>
            </a:pPr>
            <a:r>
              <a:rPr lang="en-US" sz="2250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12 programas de Maestría Profesional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3295455" y="333360"/>
            <a:ext cx="13587726" cy="1202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0"/>
              </a:lnSpc>
            </a:pPr>
            <a:r>
              <a:rPr lang="en-US" sz="6442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Nuestra Universidad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875088" y="1964301"/>
            <a:ext cx="14885918" cy="7060340"/>
          </a:xfrm>
          <a:custGeom>
            <a:avLst/>
            <a:gdLst/>
            <a:ahLst/>
            <a:cxnLst/>
            <a:rect r="r" b="b" t="t" l="l"/>
            <a:pathLst>
              <a:path h="7060340" w="14885918">
                <a:moveTo>
                  <a:pt x="0" y="0"/>
                </a:moveTo>
                <a:lnTo>
                  <a:pt x="14885917" y="0"/>
                </a:lnTo>
                <a:lnTo>
                  <a:pt x="14885917" y="7060339"/>
                </a:lnTo>
                <a:lnTo>
                  <a:pt x="0" y="70603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-45" r="0" b="-45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36815" t="0" r="-549030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41" t="0" r="-42" b="3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3172989" y="2400799"/>
            <a:ext cx="584809" cy="515362"/>
          </a:xfrm>
          <a:custGeom>
            <a:avLst/>
            <a:gdLst/>
            <a:ahLst/>
            <a:cxnLst/>
            <a:rect r="r" b="b" t="t" l="l"/>
            <a:pathLst>
              <a:path h="515362" w="584809">
                <a:moveTo>
                  <a:pt x="0" y="0"/>
                </a:moveTo>
                <a:lnTo>
                  <a:pt x="584809" y="0"/>
                </a:lnTo>
                <a:lnTo>
                  <a:pt x="584809" y="515363"/>
                </a:lnTo>
                <a:lnTo>
                  <a:pt x="0" y="51536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-331" r="0" b="-331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4073344" y="5763288"/>
            <a:ext cx="555498" cy="593322"/>
          </a:xfrm>
          <a:custGeom>
            <a:avLst/>
            <a:gdLst/>
            <a:ahLst/>
            <a:cxnLst/>
            <a:rect r="r" b="b" t="t" l="l"/>
            <a:pathLst>
              <a:path h="593322" w="555498">
                <a:moveTo>
                  <a:pt x="0" y="0"/>
                </a:moveTo>
                <a:lnTo>
                  <a:pt x="555498" y="0"/>
                </a:lnTo>
                <a:lnTo>
                  <a:pt x="555498" y="593322"/>
                </a:lnTo>
                <a:lnTo>
                  <a:pt x="0" y="59332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13" t="0" r="-13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809849" y="6878515"/>
            <a:ext cx="541245" cy="638810"/>
          </a:xfrm>
          <a:custGeom>
            <a:avLst/>
            <a:gdLst/>
            <a:ahLst/>
            <a:cxnLst/>
            <a:rect r="r" b="b" t="t" l="l"/>
            <a:pathLst>
              <a:path h="638810" w="541245">
                <a:moveTo>
                  <a:pt x="0" y="0"/>
                </a:moveTo>
                <a:lnTo>
                  <a:pt x="541245" y="0"/>
                </a:lnTo>
                <a:lnTo>
                  <a:pt x="541245" y="638810"/>
                </a:lnTo>
                <a:lnTo>
                  <a:pt x="0" y="63881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-538" r="0" b="-538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4089483" y="4653244"/>
            <a:ext cx="523222" cy="505565"/>
          </a:xfrm>
          <a:custGeom>
            <a:avLst/>
            <a:gdLst/>
            <a:ahLst/>
            <a:cxnLst/>
            <a:rect r="r" b="b" t="t" l="l"/>
            <a:pathLst>
              <a:path h="505565" w="523222">
                <a:moveTo>
                  <a:pt x="0" y="0"/>
                </a:moveTo>
                <a:lnTo>
                  <a:pt x="523223" y="0"/>
                </a:lnTo>
                <a:lnTo>
                  <a:pt x="523223" y="505565"/>
                </a:lnTo>
                <a:lnTo>
                  <a:pt x="0" y="50556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-805" r="0" b="-805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3792492" y="3496533"/>
            <a:ext cx="593981" cy="593981"/>
          </a:xfrm>
          <a:custGeom>
            <a:avLst/>
            <a:gdLst/>
            <a:ahLst/>
            <a:cxnLst/>
            <a:rect r="r" b="b" t="t" l="l"/>
            <a:pathLst>
              <a:path h="593981" w="593981">
                <a:moveTo>
                  <a:pt x="0" y="0"/>
                </a:moveTo>
                <a:lnTo>
                  <a:pt x="593980" y="0"/>
                </a:lnTo>
                <a:lnTo>
                  <a:pt x="593980" y="593981"/>
                </a:lnTo>
                <a:lnTo>
                  <a:pt x="0" y="593981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0">
            <a:off x="3094522" y="7982672"/>
            <a:ext cx="715326" cy="631354"/>
            <a:chOff x="0" y="0"/>
            <a:chExt cx="953768" cy="841806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953770" cy="841756"/>
            </a:xfrm>
            <a:custGeom>
              <a:avLst/>
              <a:gdLst/>
              <a:ahLst/>
              <a:cxnLst/>
              <a:rect r="r" b="b" t="t" l="l"/>
              <a:pathLst>
                <a:path h="841756" w="953770">
                  <a:moveTo>
                    <a:pt x="0" y="0"/>
                  </a:moveTo>
                  <a:lnTo>
                    <a:pt x="953770" y="0"/>
                  </a:lnTo>
                  <a:lnTo>
                    <a:pt x="953770" y="841756"/>
                  </a:lnTo>
                  <a:lnTo>
                    <a:pt x="0" y="84175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/>
              <a:stretch>
                <a:fillRect l="-35665" t="0" r="-35664" b="-5"/>
              </a:stretch>
            </a:blip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4024161" y="7931636"/>
            <a:ext cx="10086732" cy="4743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49"/>
              </a:lnSpc>
            </a:pPr>
            <a:r>
              <a:rPr lang="en-US" sz="2250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Entorno Virtual de Aprendizaje (EVA) utilizado: Moodle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612706" y="3571495"/>
            <a:ext cx="11976268" cy="3363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66"/>
              </a:lnSpc>
            </a:pPr>
            <a:r>
              <a:rPr lang="en-US" sz="2250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5 carreras de Grado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4612706" y="6815661"/>
            <a:ext cx="12064864" cy="4743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49"/>
              </a:lnSpc>
            </a:pPr>
            <a:r>
              <a:rPr lang="en-US" sz="2250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8 cursos de Actualización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4932174" y="4539314"/>
            <a:ext cx="12014960" cy="4743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49"/>
              </a:lnSpc>
            </a:pPr>
            <a:r>
              <a:rPr lang="en-US" sz="2250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6 cursos de Especialización 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4073344" y="2291769"/>
            <a:ext cx="13081534" cy="4743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49"/>
              </a:lnSpc>
            </a:pPr>
            <a:r>
              <a:rPr lang="en-US" sz="2250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20 programas de Educación a Distancia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4932174" y="5823918"/>
            <a:ext cx="12828833" cy="3363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66"/>
              </a:lnSpc>
            </a:pPr>
            <a:r>
              <a:rPr lang="en-US" sz="2250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1 cursos de Extensión 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3295453" y="333360"/>
            <a:ext cx="10191946" cy="1202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0"/>
              </a:lnSpc>
            </a:pPr>
            <a:r>
              <a:rPr lang="en-US" sz="6442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Educación a Distancia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36503" t="0" r="-549343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2" b="3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3329985" y="339161"/>
            <a:ext cx="13101315" cy="17144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30"/>
              </a:lnSpc>
            </a:pPr>
            <a:r>
              <a:rPr lang="en-US" sz="4878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Nuestras áreas generales de conocimiento</a:t>
            </a:r>
          </a:p>
          <a:p>
            <a:pPr algn="l">
              <a:lnSpc>
                <a:spcPts val="6830"/>
              </a:lnSpc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3831311" y="2051514"/>
            <a:ext cx="13546532" cy="6671667"/>
          </a:xfrm>
          <a:custGeom>
            <a:avLst/>
            <a:gdLst/>
            <a:ahLst/>
            <a:cxnLst/>
            <a:rect r="r" b="b" t="t" l="l"/>
            <a:pathLst>
              <a:path h="6671667" w="13546532">
                <a:moveTo>
                  <a:pt x="0" y="0"/>
                </a:moveTo>
                <a:lnTo>
                  <a:pt x="13546532" y="0"/>
                </a:lnTo>
                <a:lnTo>
                  <a:pt x="13546532" y="6671666"/>
                </a:lnTo>
                <a:lnTo>
                  <a:pt x="0" y="667166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9356420" y="4394554"/>
            <a:ext cx="2496312" cy="18903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51"/>
              </a:lnSpc>
              <a:spcBef>
                <a:spcPct val="0"/>
              </a:spcBef>
            </a:pPr>
            <a:r>
              <a:rPr lang="en-US" sz="2893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 Áreas </a:t>
            </a:r>
          </a:p>
          <a:p>
            <a:pPr algn="ctr">
              <a:lnSpc>
                <a:spcPts val="4051"/>
              </a:lnSpc>
              <a:spcBef>
                <a:spcPct val="0"/>
              </a:spcBef>
            </a:pPr>
            <a:r>
              <a:rPr lang="en-US" sz="2893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generales de conocimiento</a:t>
            </a:r>
          </a:p>
          <a:p>
            <a:pPr algn="ctr">
              <a:lnSpc>
                <a:spcPts val="2823"/>
              </a:lnSpc>
              <a:spcBef>
                <a:spcPct val="0"/>
              </a:spcBef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4200697" y="2416441"/>
            <a:ext cx="2533660" cy="3392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3"/>
              </a:lnSpc>
              <a:spcBef>
                <a:spcPct val="0"/>
              </a:spcBef>
            </a:pPr>
            <a:r>
              <a:rPr lang="en-US" sz="20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Ciencias Biológicas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330580" y="3649237"/>
            <a:ext cx="2375201" cy="6917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3"/>
              </a:lnSpc>
              <a:spcBef>
                <a:spcPct val="0"/>
              </a:spcBef>
            </a:pPr>
            <a:r>
              <a:rPr lang="en-US" sz="20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Ciencias Médicas y de la Salud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4270401" y="5003385"/>
            <a:ext cx="2375201" cy="6917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3"/>
              </a:lnSpc>
              <a:spcBef>
                <a:spcPct val="0"/>
              </a:spcBef>
            </a:pPr>
            <a:r>
              <a:rPr lang="en-US" sz="20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Ingeniería y Computación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4289451" y="6203043"/>
            <a:ext cx="2375201" cy="10441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3"/>
              </a:lnSpc>
              <a:spcBef>
                <a:spcPct val="0"/>
              </a:spcBef>
            </a:pPr>
            <a:r>
              <a:rPr lang="en-US" sz="20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Ciencias Agronómicas y Veterinarias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4191172" y="7958141"/>
            <a:ext cx="2375201" cy="3392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3"/>
              </a:lnSpc>
              <a:spcBef>
                <a:spcPct val="0"/>
              </a:spcBef>
            </a:pPr>
            <a:r>
              <a:rPr lang="en-US" sz="20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Ciencias Hum</a:t>
            </a:r>
            <a:r>
              <a:rPr lang="en-US" sz="20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anas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4227534" y="7717055"/>
            <a:ext cx="3022241" cy="6917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3"/>
              </a:lnSpc>
              <a:spcBef>
                <a:spcPct val="0"/>
              </a:spcBef>
            </a:pPr>
            <a:r>
              <a:rPr lang="en-US" sz="20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Multidisciplinario: Tecnología/Gestión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4577569" y="6385233"/>
            <a:ext cx="2375201" cy="6917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3"/>
              </a:lnSpc>
              <a:spcBef>
                <a:spcPct val="0"/>
              </a:spcBef>
            </a:pPr>
            <a:r>
              <a:rPr lang="en-US" sz="20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Mult</a:t>
            </a:r>
            <a:r>
              <a:rPr lang="en-US" sz="20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idisciplinario: Ingeniería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4596619" y="5036285"/>
            <a:ext cx="2375201" cy="6917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3"/>
              </a:lnSpc>
              <a:spcBef>
                <a:spcPct val="0"/>
              </a:spcBef>
            </a:pPr>
            <a:r>
              <a:rPr lang="en-US" sz="20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Ciencias S</a:t>
            </a:r>
            <a:r>
              <a:rPr lang="en-US" sz="20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ociales Aplicadas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4250521" y="3668287"/>
            <a:ext cx="2900068" cy="6917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3"/>
              </a:lnSpc>
              <a:spcBef>
                <a:spcPct val="0"/>
              </a:spcBef>
            </a:pPr>
            <a:r>
              <a:rPr lang="en-US" sz="20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Ciencias Matemáticas y Naturales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4541529" y="2357701"/>
            <a:ext cx="2375201" cy="3392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3"/>
              </a:lnSpc>
              <a:spcBef>
                <a:spcPct val="0"/>
              </a:spcBef>
            </a:pPr>
            <a:r>
              <a:rPr lang="en-US" sz="20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Lenguas y Artes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35756" t="0" r="-55009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4991791" y="9266105"/>
            <a:ext cx="3112038" cy="910270"/>
            <a:chOff x="0" y="0"/>
            <a:chExt cx="4149384" cy="121369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2" b="3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3329985" y="329636"/>
            <a:ext cx="13101315" cy="1068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790"/>
              </a:lnSpc>
            </a:pPr>
            <a:r>
              <a:rPr lang="en-US" sz="6278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Números adicionales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4647207" y="6383667"/>
            <a:ext cx="4496793" cy="2979125"/>
          </a:xfrm>
          <a:custGeom>
            <a:avLst/>
            <a:gdLst/>
            <a:ahLst/>
            <a:cxnLst/>
            <a:rect r="r" b="b" t="t" l="l"/>
            <a:pathLst>
              <a:path h="2979125" w="4496793">
                <a:moveTo>
                  <a:pt x="0" y="0"/>
                </a:moveTo>
                <a:lnTo>
                  <a:pt x="4496793" y="0"/>
                </a:lnTo>
                <a:lnTo>
                  <a:pt x="4496793" y="2979126"/>
                </a:lnTo>
                <a:lnTo>
                  <a:pt x="0" y="297912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9880643" y="6383667"/>
            <a:ext cx="4851156" cy="3060648"/>
          </a:xfrm>
          <a:custGeom>
            <a:avLst/>
            <a:gdLst/>
            <a:ahLst/>
            <a:cxnLst/>
            <a:rect r="r" b="b" t="t" l="l"/>
            <a:pathLst>
              <a:path h="3060648" w="4851156">
                <a:moveTo>
                  <a:pt x="0" y="0"/>
                </a:moveTo>
                <a:lnTo>
                  <a:pt x="4851156" y="0"/>
                </a:lnTo>
                <a:lnTo>
                  <a:pt x="4851156" y="3060649"/>
                </a:lnTo>
                <a:lnTo>
                  <a:pt x="0" y="306064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820" t="0" r="-959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647207" y="2498183"/>
            <a:ext cx="5033384" cy="2894196"/>
          </a:xfrm>
          <a:custGeom>
            <a:avLst/>
            <a:gdLst/>
            <a:ahLst/>
            <a:cxnLst/>
            <a:rect r="r" b="b" t="t" l="l"/>
            <a:pathLst>
              <a:path h="2894196" w="5033384">
                <a:moveTo>
                  <a:pt x="0" y="0"/>
                </a:moveTo>
                <a:lnTo>
                  <a:pt x="5033384" y="0"/>
                </a:lnTo>
                <a:lnTo>
                  <a:pt x="5033384" y="2894196"/>
                </a:lnTo>
                <a:lnTo>
                  <a:pt x="0" y="289419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9993490" y="2509228"/>
            <a:ext cx="4376856" cy="2894196"/>
          </a:xfrm>
          <a:custGeom>
            <a:avLst/>
            <a:gdLst/>
            <a:ahLst/>
            <a:cxnLst/>
            <a:rect r="r" b="b" t="t" l="l"/>
            <a:pathLst>
              <a:path h="2894196" w="4376856">
                <a:moveTo>
                  <a:pt x="0" y="0"/>
                </a:moveTo>
                <a:lnTo>
                  <a:pt x="4376855" y="0"/>
                </a:lnTo>
                <a:lnTo>
                  <a:pt x="4376855" y="2894195"/>
                </a:lnTo>
                <a:lnTo>
                  <a:pt x="0" y="289419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0680621" y="5866238"/>
            <a:ext cx="3251200" cy="4616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428"/>
              </a:lnSpc>
              <a:spcBef>
                <a:spcPct val="0"/>
              </a:spcBef>
            </a:pP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1 </a:t>
            </a: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est</a:t>
            </a: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a</a:t>
            </a: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c</a:t>
            </a: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i</a:t>
            </a: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ón</a:t>
            </a: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de r</a:t>
            </a: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a</a:t>
            </a: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d</a:t>
            </a: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io</a:t>
            </a: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 FM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420158" y="1860961"/>
            <a:ext cx="3161348" cy="4616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28"/>
              </a:lnSpc>
            </a:pPr>
            <a:r>
              <a:rPr lang="en-US" sz="2448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6 centros deportivos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4951360" y="5866238"/>
            <a:ext cx="3888486" cy="4616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428"/>
              </a:lnSpc>
              <a:spcBef>
                <a:spcPct val="0"/>
              </a:spcBef>
            </a:pP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1 </a:t>
            </a: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canal de</a:t>
            </a: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 t</a:t>
            </a: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elevis</a:t>
            </a: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i</a:t>
            </a: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ó</a:t>
            </a: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n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1287903" y="1860961"/>
            <a:ext cx="1788029" cy="4616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428"/>
              </a:lnSpc>
              <a:spcBef>
                <a:spcPct val="0"/>
              </a:spcBef>
            </a:pP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9 </a:t>
            </a: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b</a:t>
            </a: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ib</a:t>
            </a: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l</a:t>
            </a: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i</a:t>
            </a: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ot</a:t>
            </a: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e</a:t>
            </a: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ca</a:t>
            </a: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s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35756" t="0" r="-55009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4991791" y="9266105"/>
            <a:ext cx="3112038" cy="910270"/>
            <a:chOff x="0" y="0"/>
            <a:chExt cx="4149384" cy="121369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2" b="3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3048101" y="2517825"/>
            <a:ext cx="6389613" cy="4257080"/>
          </a:xfrm>
          <a:custGeom>
            <a:avLst/>
            <a:gdLst/>
            <a:ahLst/>
            <a:cxnLst/>
            <a:rect r="r" b="b" t="t" l="l"/>
            <a:pathLst>
              <a:path h="4257080" w="6389613">
                <a:moveTo>
                  <a:pt x="0" y="0"/>
                </a:moveTo>
                <a:lnTo>
                  <a:pt x="6389613" y="0"/>
                </a:lnTo>
                <a:lnTo>
                  <a:pt x="6389613" y="4257079"/>
                </a:lnTo>
                <a:lnTo>
                  <a:pt x="0" y="425707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329985" y="329636"/>
            <a:ext cx="13101315" cy="1068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790"/>
              </a:lnSpc>
            </a:pPr>
            <a:r>
              <a:rPr lang="en-US" sz="6278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Restaurantes universitarios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397667" y="1868548"/>
            <a:ext cx="3690481" cy="4616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28"/>
              </a:lnSpc>
            </a:pPr>
            <a:r>
              <a:rPr lang="en-US" sz="2448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5 restaurantes universitarios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1117217" y="3554202"/>
            <a:ext cx="2873276" cy="4616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3428"/>
              </a:lnSpc>
              <a:spcBef>
                <a:spcPct val="0"/>
              </a:spcBef>
            </a:pP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Comidas todos los días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0219127" y="4327324"/>
            <a:ext cx="7542731" cy="4242786"/>
          </a:xfrm>
          <a:custGeom>
            <a:avLst/>
            <a:gdLst/>
            <a:ahLst/>
            <a:cxnLst/>
            <a:rect r="r" b="b" t="t" l="l"/>
            <a:pathLst>
              <a:path h="4242786" w="7542731">
                <a:moveTo>
                  <a:pt x="0" y="0"/>
                </a:moveTo>
                <a:lnTo>
                  <a:pt x="7542731" y="0"/>
                </a:lnTo>
                <a:lnTo>
                  <a:pt x="7542731" y="4242786"/>
                </a:lnTo>
                <a:lnTo>
                  <a:pt x="0" y="424278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35756" t="0" r="-55009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4991791" y="9266105"/>
            <a:ext cx="3112038" cy="910270"/>
            <a:chOff x="0" y="0"/>
            <a:chExt cx="4149384" cy="121369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2" b="3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8516662" y="6158273"/>
            <a:ext cx="5523426" cy="3652365"/>
          </a:xfrm>
          <a:custGeom>
            <a:avLst/>
            <a:gdLst/>
            <a:ahLst/>
            <a:cxnLst/>
            <a:rect r="r" b="b" t="t" l="l"/>
            <a:pathLst>
              <a:path h="3652365" w="5523426">
                <a:moveTo>
                  <a:pt x="0" y="0"/>
                </a:moveTo>
                <a:lnTo>
                  <a:pt x="5523426" y="0"/>
                </a:lnTo>
                <a:lnTo>
                  <a:pt x="5523426" y="3652365"/>
                </a:lnTo>
                <a:lnTo>
                  <a:pt x="0" y="365236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0597119" y="2352404"/>
            <a:ext cx="5474869" cy="3627101"/>
          </a:xfrm>
          <a:custGeom>
            <a:avLst/>
            <a:gdLst/>
            <a:ahLst/>
            <a:cxnLst/>
            <a:rect r="r" b="b" t="t" l="l"/>
            <a:pathLst>
              <a:path h="3627101" w="5474869">
                <a:moveTo>
                  <a:pt x="0" y="0"/>
                </a:moveTo>
                <a:lnTo>
                  <a:pt x="5474869" y="0"/>
                </a:lnTo>
                <a:lnTo>
                  <a:pt x="5474869" y="3627100"/>
                </a:lnTo>
                <a:lnTo>
                  <a:pt x="0" y="36271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4691720" y="2352404"/>
            <a:ext cx="5474869" cy="3627101"/>
          </a:xfrm>
          <a:custGeom>
            <a:avLst/>
            <a:gdLst/>
            <a:ahLst/>
            <a:cxnLst/>
            <a:rect r="r" b="b" t="t" l="l"/>
            <a:pathLst>
              <a:path h="3627101" w="5474869">
                <a:moveTo>
                  <a:pt x="0" y="0"/>
                </a:moveTo>
                <a:lnTo>
                  <a:pt x="5474869" y="0"/>
                </a:lnTo>
                <a:lnTo>
                  <a:pt x="5474869" y="3627100"/>
                </a:lnTo>
                <a:lnTo>
                  <a:pt x="0" y="36271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8874890" y="1709811"/>
            <a:ext cx="3987091" cy="4616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28"/>
              </a:lnSpc>
            </a:pPr>
            <a:r>
              <a:rPr lang="en-US" sz="2448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3 hospitales universitarios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329985" y="329636"/>
            <a:ext cx="13101315" cy="1068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790"/>
              </a:lnSpc>
            </a:pPr>
            <a:r>
              <a:rPr lang="en-US" sz="6278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Números adicionales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35756" t="0" r="-55009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4991791" y="9266105"/>
            <a:ext cx="3112038" cy="910270"/>
            <a:chOff x="0" y="0"/>
            <a:chExt cx="4149384" cy="121369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2" b="3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3329985" y="329636"/>
            <a:ext cx="13101315" cy="1068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790"/>
              </a:lnSpc>
            </a:pPr>
            <a:r>
              <a:rPr lang="en-US" sz="6278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Laboratorios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2534798" y="1798903"/>
            <a:ext cx="4913987" cy="2045447"/>
          </a:xfrm>
          <a:custGeom>
            <a:avLst/>
            <a:gdLst/>
            <a:ahLst/>
            <a:cxnLst/>
            <a:rect r="r" b="b" t="t" l="l"/>
            <a:pathLst>
              <a:path h="2045447" w="4913987">
                <a:moveTo>
                  <a:pt x="0" y="0"/>
                </a:moveTo>
                <a:lnTo>
                  <a:pt x="4913987" y="0"/>
                </a:lnTo>
                <a:lnTo>
                  <a:pt x="4913987" y="2045447"/>
                </a:lnTo>
                <a:lnTo>
                  <a:pt x="0" y="20454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079726" y="4652568"/>
            <a:ext cx="5369059" cy="3805320"/>
          </a:xfrm>
          <a:custGeom>
            <a:avLst/>
            <a:gdLst/>
            <a:ahLst/>
            <a:cxnLst/>
            <a:rect r="r" b="b" t="t" l="l"/>
            <a:pathLst>
              <a:path h="3805320" w="5369059">
                <a:moveTo>
                  <a:pt x="0" y="0"/>
                </a:moveTo>
                <a:lnTo>
                  <a:pt x="5369059" y="0"/>
                </a:lnTo>
                <a:lnTo>
                  <a:pt x="5369059" y="3805320"/>
                </a:lnTo>
                <a:lnTo>
                  <a:pt x="0" y="380532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461079" y="6376644"/>
            <a:ext cx="5945950" cy="3344597"/>
          </a:xfrm>
          <a:custGeom>
            <a:avLst/>
            <a:gdLst/>
            <a:ahLst/>
            <a:cxnLst/>
            <a:rect r="r" b="b" t="t" l="l"/>
            <a:pathLst>
              <a:path h="3344597" w="5945950">
                <a:moveTo>
                  <a:pt x="0" y="0"/>
                </a:moveTo>
                <a:lnTo>
                  <a:pt x="5945950" y="0"/>
                </a:lnTo>
                <a:lnTo>
                  <a:pt x="5945950" y="3344597"/>
                </a:lnTo>
                <a:lnTo>
                  <a:pt x="0" y="334459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4461079" y="1798903"/>
            <a:ext cx="5945950" cy="3344597"/>
          </a:xfrm>
          <a:custGeom>
            <a:avLst/>
            <a:gdLst/>
            <a:ahLst/>
            <a:cxnLst/>
            <a:rect r="r" b="b" t="t" l="l"/>
            <a:pathLst>
              <a:path h="3344597" w="5945950">
                <a:moveTo>
                  <a:pt x="0" y="0"/>
                </a:moveTo>
                <a:lnTo>
                  <a:pt x="5945950" y="0"/>
                </a:lnTo>
                <a:lnTo>
                  <a:pt x="5945950" y="3344597"/>
                </a:lnTo>
                <a:lnTo>
                  <a:pt x="0" y="334459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3321552" y="2764477"/>
            <a:ext cx="690761" cy="409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10"/>
              </a:lnSpc>
              <a:spcBef>
                <a:spcPct val="0"/>
              </a:spcBef>
            </a:pPr>
            <a:r>
              <a:rPr lang="en-US" b="true" sz="2342">
                <a:solidFill>
                  <a:srgbClr val="373372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NBA3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3322246" y="7722284"/>
            <a:ext cx="595709" cy="409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10"/>
              </a:lnSpc>
              <a:spcBef>
                <a:spcPct val="0"/>
              </a:spcBef>
            </a:pPr>
            <a:r>
              <a:rPr lang="en-US" b="true" sz="2342">
                <a:solidFill>
                  <a:srgbClr val="373372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LTAD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35756" t="0" r="-55009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4991791" y="9266105"/>
            <a:ext cx="3112038" cy="910270"/>
            <a:chOff x="0" y="0"/>
            <a:chExt cx="4149384" cy="121369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2" b="3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4519816" y="162006"/>
            <a:ext cx="11964103" cy="6729808"/>
          </a:xfrm>
          <a:custGeom>
            <a:avLst/>
            <a:gdLst/>
            <a:ahLst/>
            <a:cxnLst/>
            <a:rect r="r" b="b" t="t" l="l"/>
            <a:pathLst>
              <a:path h="6729808" w="11964103">
                <a:moveTo>
                  <a:pt x="0" y="0"/>
                </a:moveTo>
                <a:lnTo>
                  <a:pt x="11964103" y="0"/>
                </a:lnTo>
                <a:lnTo>
                  <a:pt x="11964103" y="6729808"/>
                </a:lnTo>
                <a:lnTo>
                  <a:pt x="0" y="672980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5288641" y="6948964"/>
            <a:ext cx="10426452" cy="2200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10"/>
              </a:lnSpc>
            </a:pPr>
            <a:r>
              <a:rPr lang="en-US" sz="2842" b="true">
                <a:solidFill>
                  <a:srgbClr val="373372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Parque Tecnológico</a:t>
            </a:r>
          </a:p>
          <a:p>
            <a:pPr algn="ctr">
              <a:lnSpc>
                <a:spcPts val="3410"/>
              </a:lnSpc>
            </a:pPr>
          </a:p>
          <a:p>
            <a:pPr algn="ctr">
              <a:lnSpc>
                <a:spcPts val="3410"/>
              </a:lnSpc>
              <a:spcBef>
                <a:spcPct val="0"/>
              </a:spcBef>
            </a:pPr>
            <a:r>
              <a:rPr lang="en-US" b="true" sz="2842">
                <a:solidFill>
                  <a:srgbClr val="373372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Laboratorio de Termoquímica</a:t>
            </a:r>
          </a:p>
          <a:p>
            <a:pPr algn="ctr">
              <a:lnSpc>
                <a:spcPts val="3410"/>
              </a:lnSpc>
              <a:spcBef>
                <a:spcPct val="0"/>
              </a:spcBef>
            </a:pPr>
          </a:p>
          <a:p>
            <a:pPr algn="ctr">
              <a:lnSpc>
                <a:spcPts val="3410"/>
              </a:lnSpc>
              <a:spcBef>
                <a:spcPct val="0"/>
              </a:spcBef>
            </a:pPr>
            <a:r>
              <a:rPr lang="en-US" b="true" sz="2842">
                <a:solidFill>
                  <a:srgbClr val="373372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EMBRAPII: Empresa Brasileña de Investigación e Innovación Industrial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203028" y="8389024"/>
            <a:ext cx="5943762" cy="1738551"/>
            <a:chOff x="0" y="0"/>
            <a:chExt cx="7925016" cy="231806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7925054" cy="2318131"/>
            </a:xfrm>
            <a:custGeom>
              <a:avLst/>
              <a:gdLst/>
              <a:ahLst/>
              <a:cxnLst/>
              <a:rect r="r" b="b" t="t" l="l"/>
              <a:pathLst>
                <a:path h="2318131" w="7925054">
                  <a:moveTo>
                    <a:pt x="0" y="0"/>
                  </a:moveTo>
                  <a:lnTo>
                    <a:pt x="7925054" y="0"/>
                  </a:lnTo>
                  <a:lnTo>
                    <a:pt x="7925054" y="2318131"/>
                  </a:lnTo>
                  <a:lnTo>
                    <a:pt x="0" y="231813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0" b="2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-1920458"/>
            <a:ext cx="18288000" cy="9883678"/>
            <a:chOff x="0" y="0"/>
            <a:chExt cx="24384000" cy="13178238"/>
          </a:xfrm>
        </p:grpSpPr>
        <p:sp>
          <p:nvSpPr>
            <p:cNvPr name="Freeform 5" id="5"/>
            <p:cNvSpPr/>
            <p:nvPr/>
          </p:nvSpPr>
          <p:spPr>
            <a:xfrm flipH="true" flipV="false" rot="0">
              <a:off x="0" y="0"/>
              <a:ext cx="24384000" cy="13178282"/>
            </a:xfrm>
            <a:custGeom>
              <a:avLst/>
              <a:gdLst/>
              <a:ahLst/>
              <a:cxnLst/>
              <a:rect r="r" b="b" t="t" l="l"/>
              <a:pathLst>
                <a:path h="13178282" w="24384000">
                  <a:moveTo>
                    <a:pt x="24384000" y="0"/>
                  </a:moveTo>
                  <a:lnTo>
                    <a:pt x="0" y="0"/>
                  </a:lnTo>
                  <a:lnTo>
                    <a:pt x="0" y="13178282"/>
                  </a:lnTo>
                  <a:lnTo>
                    <a:pt x="24384000" y="13178282"/>
                  </a:lnTo>
                  <a:lnTo>
                    <a:pt x="24384000" y="0"/>
                  </a:lnTo>
                  <a:close/>
                </a:path>
              </a:pathLst>
            </a:custGeom>
            <a:blipFill>
              <a:blip r:embed="rId3"/>
              <a:stretch>
                <a:fillRect l="0" t="-11234" r="0" b="-11233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243097" y="7895051"/>
            <a:ext cx="11540096" cy="22409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559"/>
              </a:lnSpc>
            </a:pPr>
            <a:r>
              <a:rPr lang="en-US" sz="6000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¡Descubra nuestra Oficina de Relaciones Internacionales!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3295455" y="333360"/>
            <a:ext cx="13620945" cy="1202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0"/>
              </a:lnSpc>
            </a:pPr>
            <a:r>
              <a:rPr lang="en-US" sz="6442" spc="5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Nuestros números internacionales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0970802" y="2298536"/>
            <a:ext cx="1689761" cy="3890627"/>
          </a:xfrm>
          <a:custGeom>
            <a:avLst/>
            <a:gdLst/>
            <a:ahLst/>
            <a:cxnLst/>
            <a:rect r="r" b="b" t="t" l="l"/>
            <a:pathLst>
              <a:path h="3890627" w="1689761">
                <a:moveTo>
                  <a:pt x="0" y="0"/>
                </a:moveTo>
                <a:lnTo>
                  <a:pt x="1689761" y="0"/>
                </a:lnTo>
                <a:lnTo>
                  <a:pt x="1689761" y="3890628"/>
                </a:lnTo>
                <a:lnTo>
                  <a:pt x="0" y="389062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6" r="0" b="-6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1102658" y="2483297"/>
            <a:ext cx="1408985" cy="10375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39"/>
              </a:lnSpc>
            </a:pPr>
            <a:r>
              <a:rPr lang="en-US" sz="5385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+210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771517" y="6478223"/>
            <a:ext cx="1748795" cy="1084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33"/>
              </a:lnSpc>
            </a:pPr>
            <a:r>
              <a:rPr lang="en-US" sz="2278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+210</a:t>
            </a:r>
          </a:p>
          <a:p>
            <a:pPr algn="ctr">
              <a:lnSpc>
                <a:spcPts val="2733"/>
              </a:lnSpc>
            </a:pPr>
            <a:r>
              <a:rPr lang="en-US" sz="2278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universidades sócias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15812454" y="2371173"/>
            <a:ext cx="1689761" cy="3890627"/>
          </a:xfrm>
          <a:custGeom>
            <a:avLst/>
            <a:gdLst/>
            <a:ahLst/>
            <a:cxnLst/>
            <a:rect r="r" b="b" t="t" l="l"/>
            <a:pathLst>
              <a:path h="3890627" w="1689761">
                <a:moveTo>
                  <a:pt x="0" y="0"/>
                </a:moveTo>
                <a:lnTo>
                  <a:pt x="1689762" y="0"/>
                </a:lnTo>
                <a:lnTo>
                  <a:pt x="1689762" y="3890628"/>
                </a:lnTo>
                <a:lnTo>
                  <a:pt x="0" y="38906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-6" r="0" b="-6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6173544" y="2555976"/>
            <a:ext cx="1054155" cy="10375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39"/>
              </a:lnSpc>
            </a:pPr>
            <a:r>
              <a:rPr lang="en-US" sz="5385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</a:t>
            </a:r>
            <a:r>
              <a:rPr lang="en-US" sz="5385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10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5778279" y="6463904"/>
            <a:ext cx="1971456" cy="7387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33"/>
              </a:lnSpc>
            </a:pPr>
            <a:r>
              <a:rPr lang="en-US" sz="2278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            +10 </a:t>
            </a:r>
          </a:p>
          <a:p>
            <a:pPr algn="l">
              <a:lnSpc>
                <a:spcPts val="2733"/>
              </a:lnSpc>
            </a:pPr>
            <a:r>
              <a:rPr lang="en-US" sz="2278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doble titulación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8330316" y="2208062"/>
            <a:ext cx="1775062" cy="4026550"/>
          </a:xfrm>
          <a:custGeom>
            <a:avLst/>
            <a:gdLst/>
            <a:ahLst/>
            <a:cxnLst/>
            <a:rect r="r" b="b" t="t" l="l"/>
            <a:pathLst>
              <a:path h="4026550" w="1775062">
                <a:moveTo>
                  <a:pt x="0" y="0"/>
                </a:moveTo>
                <a:lnTo>
                  <a:pt x="1775062" y="0"/>
                </a:lnTo>
                <a:lnTo>
                  <a:pt x="1775062" y="4026550"/>
                </a:lnTo>
                <a:lnTo>
                  <a:pt x="0" y="402655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-157" t="0" r="-157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8445116" y="6478223"/>
            <a:ext cx="1660262" cy="1084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33"/>
              </a:lnSpc>
            </a:pPr>
            <a:r>
              <a:rPr lang="en-US" sz="2278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+40</a:t>
            </a:r>
            <a:r>
              <a:rPr lang="en-US" sz="2278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</a:p>
          <a:p>
            <a:pPr algn="ctr">
              <a:lnSpc>
                <a:spcPts val="2733"/>
              </a:lnSpc>
            </a:pPr>
            <a:r>
              <a:rPr lang="en-US" sz="2278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profesores internacioales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8668133" y="2433016"/>
            <a:ext cx="1147021" cy="10851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02"/>
              </a:lnSpc>
            </a:pPr>
            <a:r>
              <a:rPr lang="en-US" sz="5573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+40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3289594" y="6463902"/>
            <a:ext cx="1907241" cy="1084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33"/>
              </a:lnSpc>
            </a:pPr>
            <a:r>
              <a:rPr lang="en-US" sz="2278" spc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+10</a:t>
            </a:r>
          </a:p>
          <a:p>
            <a:pPr algn="ctr">
              <a:lnSpc>
                <a:spcPts val="2733"/>
              </a:lnSpc>
            </a:pPr>
            <a:r>
              <a:rPr lang="en-US" sz="2278" spc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programas internacionales</a:t>
            </a:r>
          </a:p>
        </p:txBody>
      </p:sp>
      <p:sp>
        <p:nvSpPr>
          <p:cNvPr name="Freeform 15" id="15"/>
          <p:cNvSpPr/>
          <p:nvPr/>
        </p:nvSpPr>
        <p:spPr>
          <a:xfrm flipH="false" flipV="false" rot="0">
            <a:off x="3431224" y="2300375"/>
            <a:ext cx="1746353" cy="3961426"/>
          </a:xfrm>
          <a:custGeom>
            <a:avLst/>
            <a:gdLst/>
            <a:ahLst/>
            <a:cxnLst/>
            <a:rect r="r" b="b" t="t" l="l"/>
            <a:pathLst>
              <a:path h="3961426" w="1746353">
                <a:moveTo>
                  <a:pt x="0" y="0"/>
                </a:moveTo>
                <a:lnTo>
                  <a:pt x="1746353" y="0"/>
                </a:lnTo>
                <a:lnTo>
                  <a:pt x="1746353" y="3961426"/>
                </a:lnTo>
                <a:lnTo>
                  <a:pt x="0" y="396142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-157" t="0" r="-157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3498603" y="6433090"/>
            <a:ext cx="1557674" cy="14637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33"/>
              </a:lnSpc>
            </a:pPr>
            <a:r>
              <a:rPr lang="en-US" sz="2278" spc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+2.000 </a:t>
            </a:r>
          </a:p>
          <a:p>
            <a:pPr algn="ctr">
              <a:lnSpc>
                <a:spcPts val="2733"/>
              </a:lnSpc>
            </a:pPr>
            <a:r>
              <a:rPr lang="en-US" sz="2278" spc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estudiantes de movilidad internacional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3755154" y="2492527"/>
            <a:ext cx="1098492" cy="12538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76"/>
              </a:lnSpc>
            </a:pPr>
            <a:r>
              <a:rPr lang="en-US" sz="5483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+2k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-19050" y="0"/>
            <a:ext cx="2738242" cy="10287000"/>
            <a:chOff x="0" y="0"/>
            <a:chExt cx="3650990" cy="13716000"/>
          </a:xfrm>
        </p:grpSpPr>
        <p:sp>
          <p:nvSpPr>
            <p:cNvPr name="Freeform 19" id="19"/>
            <p:cNvSpPr/>
            <p:nvPr/>
          </p:nvSpPr>
          <p:spPr>
            <a:xfrm flipH="true" flipV="false" rot="0">
              <a:off x="0" y="0"/>
              <a:ext cx="3650996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650996">
                  <a:moveTo>
                    <a:pt x="3650996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3650996" y="13716000"/>
                  </a:lnTo>
                  <a:lnTo>
                    <a:pt x="3650996" y="0"/>
                  </a:lnTo>
                  <a:close/>
                </a:path>
              </a:pathLst>
            </a:custGeom>
            <a:blipFill>
              <a:blip r:embed="rId11"/>
              <a:stretch>
                <a:fillRect l="-233798" t="0" r="-233798" b="0"/>
              </a:stretch>
            </a:blipFill>
          </p:spPr>
        </p:sp>
      </p:grpSp>
      <p:sp>
        <p:nvSpPr>
          <p:cNvPr name="Freeform 20" id="20"/>
          <p:cNvSpPr/>
          <p:nvPr/>
        </p:nvSpPr>
        <p:spPr>
          <a:xfrm flipH="false" flipV="false" rot="0">
            <a:off x="13525987" y="2298536"/>
            <a:ext cx="1695918" cy="3847018"/>
          </a:xfrm>
          <a:custGeom>
            <a:avLst/>
            <a:gdLst/>
            <a:ahLst/>
            <a:cxnLst/>
            <a:rect r="r" b="b" t="t" l="l"/>
            <a:pathLst>
              <a:path h="3847018" w="1695918">
                <a:moveTo>
                  <a:pt x="0" y="0"/>
                </a:moveTo>
                <a:lnTo>
                  <a:pt x="1695917" y="0"/>
                </a:lnTo>
                <a:lnTo>
                  <a:pt x="1695917" y="3847018"/>
                </a:lnTo>
                <a:lnTo>
                  <a:pt x="0" y="384701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-157" t="0" r="-157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3795893" y="2397446"/>
            <a:ext cx="1156105" cy="11529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339"/>
              </a:lnSpc>
            </a:pPr>
            <a:r>
              <a:rPr lang="en-US" sz="5957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+10</a:t>
            </a:r>
          </a:p>
        </p:txBody>
      </p:sp>
      <p:sp>
        <p:nvSpPr>
          <p:cNvPr name="Freeform 22" id="22"/>
          <p:cNvSpPr/>
          <p:nvPr/>
        </p:nvSpPr>
        <p:spPr>
          <a:xfrm flipH="false" flipV="false" rot="0">
            <a:off x="5972387" y="2254927"/>
            <a:ext cx="1766389" cy="4006874"/>
          </a:xfrm>
          <a:custGeom>
            <a:avLst/>
            <a:gdLst/>
            <a:ahLst/>
            <a:cxnLst/>
            <a:rect r="r" b="b" t="t" l="l"/>
            <a:pathLst>
              <a:path h="4006874" w="1766389">
                <a:moveTo>
                  <a:pt x="0" y="0"/>
                </a:moveTo>
                <a:lnTo>
                  <a:pt x="1766389" y="0"/>
                </a:lnTo>
                <a:lnTo>
                  <a:pt x="1766389" y="4006874"/>
                </a:lnTo>
                <a:lnTo>
                  <a:pt x="0" y="4006874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-157" t="0" r="-157" b="0"/>
            </a:stretch>
          </a:blipFill>
        </p:spPr>
      </p:sp>
      <p:grpSp>
        <p:nvGrpSpPr>
          <p:cNvPr name="Group 23" id="23"/>
          <p:cNvGrpSpPr/>
          <p:nvPr/>
        </p:nvGrpSpPr>
        <p:grpSpPr>
          <a:xfrm rot="0">
            <a:off x="6184801" y="4065385"/>
            <a:ext cx="1226327" cy="1227689"/>
            <a:chOff x="0" y="0"/>
            <a:chExt cx="333684" cy="334055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333684" cy="334055"/>
            </a:xfrm>
            <a:custGeom>
              <a:avLst/>
              <a:gdLst/>
              <a:ahLst/>
              <a:cxnLst/>
              <a:rect r="r" b="b" t="t" l="l"/>
              <a:pathLst>
                <a:path h="334055" w="333684">
                  <a:moveTo>
                    <a:pt x="0" y="0"/>
                  </a:moveTo>
                  <a:lnTo>
                    <a:pt x="333684" y="0"/>
                  </a:lnTo>
                  <a:lnTo>
                    <a:pt x="333684" y="334055"/>
                  </a:lnTo>
                  <a:lnTo>
                    <a:pt x="0" y="334055"/>
                  </a:lnTo>
                  <a:close/>
                </a:path>
              </a:pathLst>
            </a:custGeom>
            <a:solidFill>
              <a:srgbClr val="FFCC00"/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0" y="-57150"/>
              <a:ext cx="333684" cy="39120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10"/>
                </a:lnSpc>
              </a:pPr>
            </a:p>
          </p:txBody>
        </p:sp>
      </p:grpSp>
      <p:sp>
        <p:nvSpPr>
          <p:cNvPr name="Freeform 26" id="26"/>
          <p:cNvSpPr/>
          <p:nvPr/>
        </p:nvSpPr>
        <p:spPr>
          <a:xfrm flipH="false" flipV="false" rot="0">
            <a:off x="6323802" y="4784002"/>
            <a:ext cx="1087327" cy="161409"/>
          </a:xfrm>
          <a:custGeom>
            <a:avLst/>
            <a:gdLst/>
            <a:ahLst/>
            <a:cxnLst/>
            <a:rect r="r" b="b" t="t" l="l"/>
            <a:pathLst>
              <a:path h="161409" w="1087327">
                <a:moveTo>
                  <a:pt x="0" y="0"/>
                </a:moveTo>
                <a:lnTo>
                  <a:pt x="1087327" y="0"/>
                </a:lnTo>
                <a:lnTo>
                  <a:pt x="1087327" y="161409"/>
                </a:lnTo>
                <a:lnTo>
                  <a:pt x="0" y="16140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-506563" r="0" b="0"/>
            </a:stretch>
          </a:blipFill>
        </p:spPr>
      </p:sp>
      <p:sp>
        <p:nvSpPr>
          <p:cNvPr name="Freeform 27" id="27"/>
          <p:cNvSpPr/>
          <p:nvPr/>
        </p:nvSpPr>
        <p:spPr>
          <a:xfrm flipH="false" flipV="false" rot="0">
            <a:off x="6405082" y="3948069"/>
            <a:ext cx="924767" cy="731161"/>
          </a:xfrm>
          <a:custGeom>
            <a:avLst/>
            <a:gdLst/>
            <a:ahLst/>
            <a:cxnLst/>
            <a:rect r="r" b="b" t="t" l="l"/>
            <a:pathLst>
              <a:path h="731161" w="924767">
                <a:moveTo>
                  <a:pt x="0" y="0"/>
                </a:moveTo>
                <a:lnTo>
                  <a:pt x="924767" y="0"/>
                </a:lnTo>
                <a:lnTo>
                  <a:pt x="924767" y="731161"/>
                </a:lnTo>
                <a:lnTo>
                  <a:pt x="0" y="73116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-2841" b="-17120"/>
            </a:stretch>
          </a:blipFill>
        </p:spPr>
      </p:sp>
      <p:sp>
        <p:nvSpPr>
          <p:cNvPr name="TextBox 28" id="28"/>
          <p:cNvSpPr txBox="true"/>
          <p:nvPr/>
        </p:nvSpPr>
        <p:spPr>
          <a:xfrm rot="0">
            <a:off x="5936566" y="6426943"/>
            <a:ext cx="1838030" cy="14327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20"/>
              </a:lnSpc>
            </a:pPr>
            <a:r>
              <a:rPr lang="en-US" sz="2266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+1.000</a:t>
            </a:r>
          </a:p>
          <a:p>
            <a:pPr algn="ctr">
              <a:lnSpc>
                <a:spcPts val="2720"/>
              </a:lnSpc>
            </a:pPr>
            <a:r>
              <a:rPr lang="en-US" sz="2266" spc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estudiantes internacionales en la UFU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6300034" y="2564668"/>
            <a:ext cx="1111095" cy="10714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764"/>
              </a:lnSpc>
            </a:pPr>
            <a:r>
              <a:rPr lang="en-US" sz="5546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+1k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9050" y="0"/>
            <a:ext cx="2738242" cy="10287000"/>
            <a:chOff x="0" y="0"/>
            <a:chExt cx="3650990" cy="13716000"/>
          </a:xfrm>
        </p:grpSpPr>
        <p:sp>
          <p:nvSpPr>
            <p:cNvPr name="Freeform 3" id="3"/>
            <p:cNvSpPr/>
            <p:nvPr/>
          </p:nvSpPr>
          <p:spPr>
            <a:xfrm flipH="true" flipV="false" rot="0">
              <a:off x="0" y="0"/>
              <a:ext cx="3650996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650996">
                  <a:moveTo>
                    <a:pt x="3650996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3650996" y="13716000"/>
                  </a:lnTo>
                  <a:lnTo>
                    <a:pt x="3650996" y="0"/>
                  </a:lnTo>
                  <a:close/>
                </a:path>
              </a:pathLst>
            </a:custGeom>
            <a:blipFill>
              <a:blip r:embed="rId2"/>
              <a:stretch>
                <a:fillRect l="-248941" t="0" r="-218655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2" b="3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3149820" y="-376920"/>
            <a:ext cx="14624958" cy="14136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3900" spc="5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Nuestros números de Memorandos de Entendimiento (MoU)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3880320" y="1021503"/>
            <a:ext cx="3117494" cy="5666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spc="3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Por continente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2214719" y="1593003"/>
            <a:ext cx="16073282" cy="8540670"/>
          </a:xfrm>
          <a:custGeom>
            <a:avLst/>
            <a:gdLst/>
            <a:ahLst/>
            <a:cxnLst/>
            <a:rect r="r" b="b" t="t" l="l"/>
            <a:pathLst>
              <a:path h="8540670" w="16073282">
                <a:moveTo>
                  <a:pt x="0" y="0"/>
                </a:moveTo>
                <a:lnTo>
                  <a:pt x="16073281" y="0"/>
                </a:lnTo>
                <a:lnTo>
                  <a:pt x="16073281" y="8540670"/>
                </a:lnTo>
                <a:lnTo>
                  <a:pt x="0" y="85406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3" r="0" b="-3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0013157" y="4360392"/>
            <a:ext cx="1091234" cy="1314714"/>
          </a:xfrm>
          <a:custGeom>
            <a:avLst/>
            <a:gdLst/>
            <a:ahLst/>
            <a:cxnLst/>
            <a:rect r="r" b="b" t="t" l="l"/>
            <a:pathLst>
              <a:path h="1314714" w="1091234">
                <a:moveTo>
                  <a:pt x="0" y="0"/>
                </a:moveTo>
                <a:lnTo>
                  <a:pt x="1091234" y="0"/>
                </a:lnTo>
                <a:lnTo>
                  <a:pt x="1091234" y="1314714"/>
                </a:lnTo>
                <a:lnTo>
                  <a:pt x="0" y="131471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10042382" y="4410493"/>
            <a:ext cx="1032783" cy="985752"/>
            <a:chOff x="0" y="0"/>
            <a:chExt cx="1377044" cy="1314337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29464" y="1010"/>
              <a:ext cx="1318006" cy="1312178"/>
            </a:xfrm>
            <a:custGeom>
              <a:avLst/>
              <a:gdLst/>
              <a:ahLst/>
              <a:cxnLst/>
              <a:rect r="r" b="b" t="t" l="l"/>
              <a:pathLst>
                <a:path h="1312178" w="1318006">
                  <a:moveTo>
                    <a:pt x="659003" y="6"/>
                  </a:moveTo>
                  <a:cubicBezTo>
                    <a:pt x="423926" y="-1010"/>
                    <a:pt x="206248" y="123831"/>
                    <a:pt x="88392" y="327285"/>
                  </a:cubicBezTo>
                  <a:cubicBezTo>
                    <a:pt x="-29464" y="530739"/>
                    <a:pt x="-29464" y="781691"/>
                    <a:pt x="88392" y="985018"/>
                  </a:cubicBezTo>
                  <a:cubicBezTo>
                    <a:pt x="206248" y="1188345"/>
                    <a:pt x="423926" y="1313313"/>
                    <a:pt x="659003" y="1312170"/>
                  </a:cubicBezTo>
                  <a:cubicBezTo>
                    <a:pt x="894080" y="1313186"/>
                    <a:pt x="1111758" y="1188345"/>
                    <a:pt x="1229614" y="985018"/>
                  </a:cubicBezTo>
                  <a:cubicBezTo>
                    <a:pt x="1347470" y="781691"/>
                    <a:pt x="1347470" y="530612"/>
                    <a:pt x="1229614" y="327158"/>
                  </a:cubicBezTo>
                  <a:cubicBezTo>
                    <a:pt x="1111758" y="123704"/>
                    <a:pt x="894207" y="-1010"/>
                    <a:pt x="659003" y="6"/>
                  </a:cubicBezTo>
                  <a:close/>
                </a:path>
              </a:pathLst>
            </a:custGeom>
            <a:blipFill>
              <a:blip r:embed="rId8"/>
              <a:stretch>
                <a:fillRect l="0" t="-8750" r="0" b="-8750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4785425" y="2587652"/>
            <a:ext cx="878950" cy="1058955"/>
          </a:xfrm>
          <a:custGeom>
            <a:avLst/>
            <a:gdLst/>
            <a:ahLst/>
            <a:cxnLst/>
            <a:rect r="r" b="b" t="t" l="l"/>
            <a:pathLst>
              <a:path h="1058955" w="878950">
                <a:moveTo>
                  <a:pt x="0" y="0"/>
                </a:moveTo>
                <a:lnTo>
                  <a:pt x="878951" y="0"/>
                </a:lnTo>
                <a:lnTo>
                  <a:pt x="878951" y="1058954"/>
                </a:lnTo>
                <a:lnTo>
                  <a:pt x="0" y="105895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3" id="13"/>
          <p:cNvGrpSpPr/>
          <p:nvPr/>
        </p:nvGrpSpPr>
        <p:grpSpPr>
          <a:xfrm rot="0">
            <a:off x="4808966" y="2628006"/>
            <a:ext cx="831870" cy="793988"/>
            <a:chOff x="0" y="0"/>
            <a:chExt cx="1109160" cy="1058651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23670" y="883"/>
              <a:ext cx="1061704" cy="1056906"/>
            </a:xfrm>
            <a:custGeom>
              <a:avLst/>
              <a:gdLst/>
              <a:ahLst/>
              <a:cxnLst/>
              <a:rect r="r" b="b" t="t" l="l"/>
              <a:pathLst>
                <a:path h="1056906" w="1061704">
                  <a:moveTo>
                    <a:pt x="530939" y="6"/>
                  </a:moveTo>
                  <a:cubicBezTo>
                    <a:pt x="341582" y="-883"/>
                    <a:pt x="166195" y="99701"/>
                    <a:pt x="71199" y="263531"/>
                  </a:cubicBezTo>
                  <a:cubicBezTo>
                    <a:pt x="-23797" y="427361"/>
                    <a:pt x="-23670" y="629545"/>
                    <a:pt x="71199" y="793375"/>
                  </a:cubicBezTo>
                  <a:cubicBezTo>
                    <a:pt x="166068" y="957205"/>
                    <a:pt x="341582" y="1057789"/>
                    <a:pt x="530939" y="1056900"/>
                  </a:cubicBezTo>
                  <a:cubicBezTo>
                    <a:pt x="720296" y="1057789"/>
                    <a:pt x="895683" y="957205"/>
                    <a:pt x="990552" y="793375"/>
                  </a:cubicBezTo>
                  <a:cubicBezTo>
                    <a:pt x="1085421" y="629545"/>
                    <a:pt x="1085421" y="427361"/>
                    <a:pt x="990552" y="263531"/>
                  </a:cubicBezTo>
                  <a:cubicBezTo>
                    <a:pt x="895683" y="99701"/>
                    <a:pt x="720296" y="-883"/>
                    <a:pt x="530939" y="6"/>
                  </a:cubicBezTo>
                  <a:close/>
                </a:path>
              </a:pathLst>
            </a:custGeom>
            <a:blipFill>
              <a:blip r:embed="rId8"/>
              <a:stretch>
                <a:fillRect l="0" t="-8756" r="0" b="-8756"/>
              </a:stretch>
            </a:blipFill>
          </p:spPr>
        </p:sp>
      </p:grpSp>
      <p:sp>
        <p:nvSpPr>
          <p:cNvPr name="Freeform 15" id="15"/>
          <p:cNvSpPr/>
          <p:nvPr/>
        </p:nvSpPr>
        <p:spPr>
          <a:xfrm flipH="false" flipV="false" rot="0">
            <a:off x="6251712" y="5783901"/>
            <a:ext cx="1005962" cy="1211978"/>
          </a:xfrm>
          <a:custGeom>
            <a:avLst/>
            <a:gdLst/>
            <a:ahLst/>
            <a:cxnLst/>
            <a:rect r="r" b="b" t="t" l="l"/>
            <a:pathLst>
              <a:path h="1211978" w="1005962">
                <a:moveTo>
                  <a:pt x="0" y="0"/>
                </a:moveTo>
                <a:lnTo>
                  <a:pt x="1005962" y="0"/>
                </a:lnTo>
                <a:lnTo>
                  <a:pt x="1005962" y="1211978"/>
                </a:lnTo>
                <a:lnTo>
                  <a:pt x="0" y="121197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6" id="16"/>
          <p:cNvGrpSpPr/>
          <p:nvPr/>
        </p:nvGrpSpPr>
        <p:grpSpPr>
          <a:xfrm rot="0">
            <a:off x="6278654" y="5830087"/>
            <a:ext cx="952078" cy="908723"/>
            <a:chOff x="0" y="0"/>
            <a:chExt cx="1269438" cy="121163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27099" y="1009"/>
              <a:ext cx="1215120" cy="1209688"/>
            </a:xfrm>
            <a:custGeom>
              <a:avLst/>
              <a:gdLst/>
              <a:ahLst/>
              <a:cxnLst/>
              <a:rect r="r" b="b" t="t" l="l"/>
              <a:pathLst>
                <a:path h="1209688" w="1215120">
                  <a:moveTo>
                    <a:pt x="607647" y="7"/>
                  </a:moveTo>
                  <a:cubicBezTo>
                    <a:pt x="390858" y="-1009"/>
                    <a:pt x="190198" y="114053"/>
                    <a:pt x="81486" y="301632"/>
                  </a:cubicBezTo>
                  <a:cubicBezTo>
                    <a:pt x="-27226" y="489211"/>
                    <a:pt x="-27099" y="720478"/>
                    <a:pt x="81486" y="908057"/>
                  </a:cubicBezTo>
                  <a:cubicBezTo>
                    <a:pt x="190071" y="1095636"/>
                    <a:pt x="390858" y="1210571"/>
                    <a:pt x="607647" y="1209682"/>
                  </a:cubicBezTo>
                  <a:cubicBezTo>
                    <a:pt x="824436" y="1210698"/>
                    <a:pt x="1025096" y="1095636"/>
                    <a:pt x="1133681" y="908057"/>
                  </a:cubicBezTo>
                  <a:cubicBezTo>
                    <a:pt x="1242266" y="720478"/>
                    <a:pt x="1242266" y="489211"/>
                    <a:pt x="1133681" y="301632"/>
                  </a:cubicBezTo>
                  <a:cubicBezTo>
                    <a:pt x="1025096" y="114053"/>
                    <a:pt x="824309" y="-1009"/>
                    <a:pt x="607647" y="7"/>
                  </a:cubicBezTo>
                  <a:close/>
                </a:path>
              </a:pathLst>
            </a:custGeom>
            <a:blipFill>
              <a:blip r:embed="rId8"/>
              <a:stretch>
                <a:fillRect l="0" t="-8753" r="0" b="-8753"/>
              </a:stretch>
            </a:blipFill>
          </p:spPr>
        </p:sp>
      </p:grpSp>
      <p:sp>
        <p:nvSpPr>
          <p:cNvPr name="Freeform 18" id="18"/>
          <p:cNvSpPr/>
          <p:nvPr/>
        </p:nvSpPr>
        <p:spPr>
          <a:xfrm flipH="false" flipV="false" rot="0">
            <a:off x="5123299" y="4059002"/>
            <a:ext cx="900315" cy="1084697"/>
          </a:xfrm>
          <a:custGeom>
            <a:avLst/>
            <a:gdLst/>
            <a:ahLst/>
            <a:cxnLst/>
            <a:rect r="r" b="b" t="t" l="l"/>
            <a:pathLst>
              <a:path h="1084697" w="900315">
                <a:moveTo>
                  <a:pt x="0" y="0"/>
                </a:moveTo>
                <a:lnTo>
                  <a:pt x="900316" y="0"/>
                </a:lnTo>
                <a:lnTo>
                  <a:pt x="900316" y="1084696"/>
                </a:lnTo>
                <a:lnTo>
                  <a:pt x="0" y="1084696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9" id="19"/>
          <p:cNvGrpSpPr/>
          <p:nvPr/>
        </p:nvGrpSpPr>
        <p:grpSpPr>
          <a:xfrm rot="0">
            <a:off x="5147412" y="4100337"/>
            <a:ext cx="852091" cy="813289"/>
            <a:chOff x="0" y="0"/>
            <a:chExt cx="1136121" cy="1084385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24368" y="883"/>
              <a:ext cx="1087406" cy="1082686"/>
            </a:xfrm>
            <a:custGeom>
              <a:avLst/>
              <a:gdLst/>
              <a:ahLst/>
              <a:cxnLst/>
              <a:rect r="r" b="b" t="t" l="l"/>
              <a:pathLst>
                <a:path h="1082686" w="1087406">
                  <a:moveTo>
                    <a:pt x="543703" y="6"/>
                  </a:moveTo>
                  <a:cubicBezTo>
                    <a:pt x="349774" y="-883"/>
                    <a:pt x="170069" y="102114"/>
                    <a:pt x="72914" y="270008"/>
                  </a:cubicBezTo>
                  <a:cubicBezTo>
                    <a:pt x="-24241" y="437902"/>
                    <a:pt x="-24368" y="644785"/>
                    <a:pt x="72914" y="812679"/>
                  </a:cubicBezTo>
                  <a:cubicBezTo>
                    <a:pt x="170196" y="980573"/>
                    <a:pt x="349774" y="1083570"/>
                    <a:pt x="543703" y="1082681"/>
                  </a:cubicBezTo>
                  <a:cubicBezTo>
                    <a:pt x="737632" y="1083443"/>
                    <a:pt x="917337" y="980573"/>
                    <a:pt x="1014492" y="812679"/>
                  </a:cubicBezTo>
                  <a:cubicBezTo>
                    <a:pt x="1111647" y="644785"/>
                    <a:pt x="1111774" y="437775"/>
                    <a:pt x="1014492" y="270008"/>
                  </a:cubicBezTo>
                  <a:cubicBezTo>
                    <a:pt x="917210" y="102241"/>
                    <a:pt x="737632" y="-883"/>
                    <a:pt x="543703" y="6"/>
                  </a:cubicBezTo>
                  <a:close/>
                </a:path>
              </a:pathLst>
            </a:custGeom>
            <a:blipFill>
              <a:blip r:embed="rId8"/>
              <a:stretch>
                <a:fillRect l="0" t="-8745" r="0" b="-8745"/>
              </a:stretch>
            </a:blipFill>
          </p:spPr>
        </p:sp>
      </p:grpSp>
      <p:sp>
        <p:nvSpPr>
          <p:cNvPr name="Freeform 21" id="21"/>
          <p:cNvSpPr/>
          <p:nvPr/>
        </p:nvSpPr>
        <p:spPr>
          <a:xfrm flipH="false" flipV="false" rot="0">
            <a:off x="10013157" y="2087291"/>
            <a:ext cx="1091234" cy="1314714"/>
          </a:xfrm>
          <a:custGeom>
            <a:avLst/>
            <a:gdLst/>
            <a:ahLst/>
            <a:cxnLst/>
            <a:rect r="r" b="b" t="t" l="l"/>
            <a:pathLst>
              <a:path h="1314714" w="1091234">
                <a:moveTo>
                  <a:pt x="0" y="0"/>
                </a:moveTo>
                <a:lnTo>
                  <a:pt x="1091234" y="0"/>
                </a:lnTo>
                <a:lnTo>
                  <a:pt x="1091234" y="1314714"/>
                </a:lnTo>
                <a:lnTo>
                  <a:pt x="0" y="131471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2" id="22"/>
          <p:cNvGrpSpPr/>
          <p:nvPr/>
        </p:nvGrpSpPr>
        <p:grpSpPr>
          <a:xfrm rot="0">
            <a:off x="10042382" y="2137391"/>
            <a:ext cx="1032783" cy="985752"/>
            <a:chOff x="0" y="0"/>
            <a:chExt cx="1377044" cy="1314337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29464" y="1010"/>
              <a:ext cx="1318006" cy="1312178"/>
            </a:xfrm>
            <a:custGeom>
              <a:avLst/>
              <a:gdLst/>
              <a:ahLst/>
              <a:cxnLst/>
              <a:rect r="r" b="b" t="t" l="l"/>
              <a:pathLst>
                <a:path h="1312178" w="1318006">
                  <a:moveTo>
                    <a:pt x="659003" y="6"/>
                  </a:moveTo>
                  <a:cubicBezTo>
                    <a:pt x="423926" y="-1010"/>
                    <a:pt x="206248" y="123831"/>
                    <a:pt x="88392" y="327285"/>
                  </a:cubicBezTo>
                  <a:cubicBezTo>
                    <a:pt x="-29464" y="530739"/>
                    <a:pt x="-29464" y="781691"/>
                    <a:pt x="88392" y="985018"/>
                  </a:cubicBezTo>
                  <a:cubicBezTo>
                    <a:pt x="206248" y="1188345"/>
                    <a:pt x="423926" y="1313313"/>
                    <a:pt x="659003" y="1312170"/>
                  </a:cubicBezTo>
                  <a:cubicBezTo>
                    <a:pt x="894080" y="1313186"/>
                    <a:pt x="1111758" y="1188345"/>
                    <a:pt x="1229614" y="985018"/>
                  </a:cubicBezTo>
                  <a:cubicBezTo>
                    <a:pt x="1347470" y="781691"/>
                    <a:pt x="1347470" y="530612"/>
                    <a:pt x="1229614" y="327158"/>
                  </a:cubicBezTo>
                  <a:cubicBezTo>
                    <a:pt x="1111758" y="123704"/>
                    <a:pt x="894207" y="-1010"/>
                    <a:pt x="659003" y="6"/>
                  </a:cubicBezTo>
                  <a:close/>
                </a:path>
              </a:pathLst>
            </a:custGeom>
            <a:blipFill>
              <a:blip r:embed="rId8"/>
              <a:stretch>
                <a:fillRect l="0" t="-8750" r="0" b="-8750"/>
              </a:stretch>
            </a:blipFill>
          </p:spPr>
        </p:sp>
      </p:grpSp>
      <p:sp>
        <p:nvSpPr>
          <p:cNvPr name="Freeform 24" id="24"/>
          <p:cNvSpPr/>
          <p:nvPr/>
        </p:nvSpPr>
        <p:spPr>
          <a:xfrm flipH="false" flipV="false" rot="0">
            <a:off x="13286511" y="2587652"/>
            <a:ext cx="1091234" cy="1314714"/>
          </a:xfrm>
          <a:custGeom>
            <a:avLst/>
            <a:gdLst/>
            <a:ahLst/>
            <a:cxnLst/>
            <a:rect r="r" b="b" t="t" l="l"/>
            <a:pathLst>
              <a:path h="1314714" w="1091234">
                <a:moveTo>
                  <a:pt x="0" y="0"/>
                </a:moveTo>
                <a:lnTo>
                  <a:pt x="1091234" y="0"/>
                </a:lnTo>
                <a:lnTo>
                  <a:pt x="1091234" y="1314714"/>
                </a:lnTo>
                <a:lnTo>
                  <a:pt x="0" y="131471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5" id="25"/>
          <p:cNvGrpSpPr/>
          <p:nvPr/>
        </p:nvGrpSpPr>
        <p:grpSpPr>
          <a:xfrm rot="0">
            <a:off x="13315736" y="2637752"/>
            <a:ext cx="1032783" cy="985752"/>
            <a:chOff x="0" y="0"/>
            <a:chExt cx="1377044" cy="1314337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29464" y="1010"/>
              <a:ext cx="1318006" cy="1312178"/>
            </a:xfrm>
            <a:custGeom>
              <a:avLst/>
              <a:gdLst/>
              <a:ahLst/>
              <a:cxnLst/>
              <a:rect r="r" b="b" t="t" l="l"/>
              <a:pathLst>
                <a:path h="1312178" w="1318006">
                  <a:moveTo>
                    <a:pt x="659003" y="6"/>
                  </a:moveTo>
                  <a:cubicBezTo>
                    <a:pt x="423926" y="-1010"/>
                    <a:pt x="206248" y="123831"/>
                    <a:pt x="88392" y="327285"/>
                  </a:cubicBezTo>
                  <a:cubicBezTo>
                    <a:pt x="-29464" y="530739"/>
                    <a:pt x="-29464" y="781691"/>
                    <a:pt x="88392" y="985018"/>
                  </a:cubicBezTo>
                  <a:cubicBezTo>
                    <a:pt x="206248" y="1188345"/>
                    <a:pt x="423926" y="1313313"/>
                    <a:pt x="659003" y="1312170"/>
                  </a:cubicBezTo>
                  <a:cubicBezTo>
                    <a:pt x="894080" y="1313186"/>
                    <a:pt x="1111758" y="1188345"/>
                    <a:pt x="1229614" y="985018"/>
                  </a:cubicBezTo>
                  <a:cubicBezTo>
                    <a:pt x="1347470" y="781691"/>
                    <a:pt x="1347470" y="530612"/>
                    <a:pt x="1229614" y="327158"/>
                  </a:cubicBezTo>
                  <a:cubicBezTo>
                    <a:pt x="1111758" y="123704"/>
                    <a:pt x="894207" y="-1010"/>
                    <a:pt x="659003" y="6"/>
                  </a:cubicBezTo>
                  <a:close/>
                </a:path>
              </a:pathLst>
            </a:custGeom>
            <a:blipFill>
              <a:blip r:embed="rId8"/>
              <a:stretch>
                <a:fillRect l="0" t="-8750" r="0" b="-8750"/>
              </a:stretch>
            </a:blip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10322435" y="2590127"/>
            <a:ext cx="472678" cy="3819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096"/>
              </a:lnSpc>
              <a:spcBef>
                <a:spcPct val="0"/>
              </a:spcBef>
            </a:pPr>
            <a:r>
              <a:rPr lang="en-US" b="true" sz="2211" spc="2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151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0472850" y="4912894"/>
            <a:ext cx="171847" cy="405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6"/>
              </a:lnSpc>
              <a:spcBef>
                <a:spcPct val="0"/>
              </a:spcBef>
            </a:pPr>
            <a:r>
              <a:rPr lang="en-US" b="true" sz="2411" spc="2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5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3674568" y="3083003"/>
            <a:ext cx="315119" cy="3819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096"/>
              </a:lnSpc>
              <a:spcBef>
                <a:spcPct val="0"/>
              </a:spcBef>
            </a:pPr>
            <a:r>
              <a:rPr lang="en-US" b="true" sz="2211" spc="2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17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6597133" y="6277569"/>
            <a:ext cx="315119" cy="3819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096"/>
              </a:lnSpc>
              <a:spcBef>
                <a:spcPct val="0"/>
              </a:spcBef>
            </a:pPr>
            <a:r>
              <a:rPr lang="en-US" b="true" sz="2211" spc="2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33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5494677" y="4489146"/>
            <a:ext cx="157559" cy="3819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096"/>
              </a:lnSpc>
              <a:spcBef>
                <a:spcPct val="0"/>
              </a:spcBef>
            </a:pPr>
            <a:r>
              <a:rPr lang="en-US" b="true" sz="2211" spc="2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3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5067341" y="2977375"/>
            <a:ext cx="315119" cy="3819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096"/>
              </a:lnSpc>
              <a:spcBef>
                <a:spcPct val="0"/>
              </a:spcBef>
            </a:pPr>
            <a:r>
              <a:rPr lang="en-US" b="true" sz="2211" spc="2">
                <a:solidFill>
                  <a:srgbClr val="171317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20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4949148" y="2735123"/>
            <a:ext cx="551506" cy="2638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136"/>
              </a:lnSpc>
              <a:spcBef>
                <a:spcPct val="0"/>
              </a:spcBef>
            </a:pPr>
            <a:r>
              <a:rPr lang="en-US" b="true" sz="811" spc="0" strike="noStrike" u="none">
                <a:solidFill>
                  <a:srgbClr val="171317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Partner</a:t>
            </a:r>
          </a:p>
          <a:p>
            <a:pPr algn="ctr" marL="0" indent="0" lvl="0">
              <a:lnSpc>
                <a:spcPts val="1136"/>
              </a:lnSpc>
              <a:spcBef>
                <a:spcPct val="0"/>
              </a:spcBef>
            </a:pPr>
            <a:r>
              <a:rPr lang="en-US" b="true" sz="811" spc="0" strike="noStrike" u="none">
                <a:solidFill>
                  <a:srgbClr val="171317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Institutions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5196128" y="4164962"/>
            <a:ext cx="754658" cy="3718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56"/>
              </a:lnSpc>
              <a:spcBef>
                <a:spcPct val="0"/>
              </a:spcBef>
            </a:pPr>
            <a:r>
              <a:rPr lang="en-US" b="true" sz="1111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Partner</a:t>
            </a:r>
          </a:p>
          <a:p>
            <a:pPr algn="ctr" marL="0" indent="0" lvl="0">
              <a:lnSpc>
                <a:spcPts val="1556"/>
              </a:lnSpc>
              <a:spcBef>
                <a:spcPct val="0"/>
              </a:spcBef>
            </a:pPr>
            <a:r>
              <a:rPr lang="en-US" b="true" sz="1111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Institutions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6384146" y="5912639"/>
            <a:ext cx="754658" cy="3718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56"/>
              </a:lnSpc>
              <a:spcBef>
                <a:spcPct val="0"/>
              </a:spcBef>
            </a:pPr>
            <a:r>
              <a:rPr lang="en-US" b="true" sz="1111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Partner</a:t>
            </a:r>
          </a:p>
          <a:p>
            <a:pPr algn="ctr" marL="0" indent="0" lvl="0">
              <a:lnSpc>
                <a:spcPts val="1556"/>
              </a:lnSpc>
              <a:spcBef>
                <a:spcPct val="0"/>
              </a:spcBef>
            </a:pPr>
            <a:r>
              <a:rPr lang="en-US" b="true" sz="1111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Institutions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10147413" y="4531560"/>
            <a:ext cx="822722" cy="4073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96"/>
              </a:lnSpc>
              <a:spcBef>
                <a:spcPct val="0"/>
              </a:spcBef>
            </a:pPr>
            <a:r>
              <a:rPr lang="en-US" b="true" sz="1211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Partner</a:t>
            </a:r>
          </a:p>
          <a:p>
            <a:pPr algn="ctr" marL="0" indent="0" lvl="0">
              <a:lnSpc>
                <a:spcPts val="1696"/>
              </a:lnSpc>
              <a:spcBef>
                <a:spcPct val="0"/>
              </a:spcBef>
            </a:pPr>
            <a:r>
              <a:rPr lang="en-US" b="true" sz="1211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Institutions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10181445" y="2215842"/>
            <a:ext cx="754658" cy="3718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56"/>
              </a:lnSpc>
              <a:spcBef>
                <a:spcPct val="0"/>
              </a:spcBef>
            </a:pPr>
            <a:r>
              <a:rPr lang="en-US" b="true" sz="1111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Partner</a:t>
            </a:r>
          </a:p>
          <a:p>
            <a:pPr algn="ctr" marL="0" indent="0" lvl="0">
              <a:lnSpc>
                <a:spcPts val="1556"/>
              </a:lnSpc>
              <a:spcBef>
                <a:spcPct val="0"/>
              </a:spcBef>
            </a:pPr>
            <a:r>
              <a:rPr lang="en-US" b="true" sz="1111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Institutions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13420767" y="2709760"/>
            <a:ext cx="822722" cy="4073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96"/>
              </a:lnSpc>
              <a:spcBef>
                <a:spcPct val="0"/>
              </a:spcBef>
            </a:pPr>
            <a:r>
              <a:rPr lang="en-US" b="true" sz="1211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Partner</a:t>
            </a:r>
          </a:p>
          <a:p>
            <a:pPr algn="ctr" marL="0" indent="0" lvl="0">
              <a:lnSpc>
                <a:spcPts val="1696"/>
              </a:lnSpc>
              <a:spcBef>
                <a:spcPct val="0"/>
              </a:spcBef>
            </a:pPr>
            <a:r>
              <a:rPr lang="en-US" b="true" sz="1211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Institutions</a:t>
            </a:r>
          </a:p>
        </p:txBody>
      </p:sp>
      <p:sp>
        <p:nvSpPr>
          <p:cNvPr name="Freeform 39" id="39"/>
          <p:cNvSpPr/>
          <p:nvPr/>
        </p:nvSpPr>
        <p:spPr>
          <a:xfrm flipH="false" flipV="false" rot="0">
            <a:off x="15530967" y="6578424"/>
            <a:ext cx="998859" cy="1203422"/>
          </a:xfrm>
          <a:custGeom>
            <a:avLst/>
            <a:gdLst/>
            <a:ahLst/>
            <a:cxnLst/>
            <a:rect r="r" b="b" t="t" l="l"/>
            <a:pathLst>
              <a:path h="1203422" w="998859">
                <a:moveTo>
                  <a:pt x="0" y="0"/>
                </a:moveTo>
                <a:lnTo>
                  <a:pt x="998859" y="0"/>
                </a:lnTo>
                <a:lnTo>
                  <a:pt x="998859" y="1203422"/>
                </a:lnTo>
                <a:lnTo>
                  <a:pt x="0" y="120342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0" id="40"/>
          <p:cNvGrpSpPr/>
          <p:nvPr/>
        </p:nvGrpSpPr>
        <p:grpSpPr>
          <a:xfrm rot="0">
            <a:off x="15557718" y="6624283"/>
            <a:ext cx="945356" cy="902307"/>
            <a:chOff x="0" y="0"/>
            <a:chExt cx="1377044" cy="1314337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29464" y="1010"/>
              <a:ext cx="1318006" cy="1312178"/>
            </a:xfrm>
            <a:custGeom>
              <a:avLst/>
              <a:gdLst/>
              <a:ahLst/>
              <a:cxnLst/>
              <a:rect r="r" b="b" t="t" l="l"/>
              <a:pathLst>
                <a:path h="1312178" w="1318006">
                  <a:moveTo>
                    <a:pt x="659003" y="6"/>
                  </a:moveTo>
                  <a:cubicBezTo>
                    <a:pt x="423926" y="-1010"/>
                    <a:pt x="206248" y="123831"/>
                    <a:pt x="88392" y="327285"/>
                  </a:cubicBezTo>
                  <a:cubicBezTo>
                    <a:pt x="-29464" y="530739"/>
                    <a:pt x="-29464" y="781691"/>
                    <a:pt x="88392" y="985018"/>
                  </a:cubicBezTo>
                  <a:cubicBezTo>
                    <a:pt x="206248" y="1188345"/>
                    <a:pt x="423926" y="1313313"/>
                    <a:pt x="659003" y="1312170"/>
                  </a:cubicBezTo>
                  <a:cubicBezTo>
                    <a:pt x="894080" y="1313186"/>
                    <a:pt x="1111758" y="1188345"/>
                    <a:pt x="1229614" y="985018"/>
                  </a:cubicBezTo>
                  <a:cubicBezTo>
                    <a:pt x="1347470" y="781691"/>
                    <a:pt x="1347470" y="530612"/>
                    <a:pt x="1229614" y="327158"/>
                  </a:cubicBezTo>
                  <a:cubicBezTo>
                    <a:pt x="1111758" y="123704"/>
                    <a:pt x="894207" y="-1010"/>
                    <a:pt x="659003" y="6"/>
                  </a:cubicBezTo>
                  <a:close/>
                </a:path>
              </a:pathLst>
            </a:custGeom>
            <a:blipFill>
              <a:blip r:embed="rId8"/>
              <a:stretch>
                <a:fillRect l="0" t="-8750" r="0" b="-8750"/>
              </a:stretch>
            </a:blipFill>
          </p:spPr>
        </p:sp>
      </p:grpSp>
      <p:sp>
        <p:nvSpPr>
          <p:cNvPr name="TextBox 42" id="42"/>
          <p:cNvSpPr txBox="true"/>
          <p:nvPr/>
        </p:nvSpPr>
        <p:spPr>
          <a:xfrm rot="0">
            <a:off x="15911684" y="7142035"/>
            <a:ext cx="237425" cy="3233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651"/>
              </a:lnSpc>
              <a:spcBef>
                <a:spcPct val="0"/>
              </a:spcBef>
            </a:pPr>
            <a:r>
              <a:rPr lang="en-US" b="true" sz="1893" spc="1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1</a:t>
            </a:r>
          </a:p>
        </p:txBody>
      </p:sp>
      <p:sp>
        <p:nvSpPr>
          <p:cNvPr name="TextBox 43" id="43"/>
          <p:cNvSpPr txBox="true"/>
          <p:nvPr/>
        </p:nvSpPr>
        <p:spPr>
          <a:xfrm rot="0">
            <a:off x="15596438" y="6719464"/>
            <a:ext cx="867916" cy="4364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89"/>
              </a:lnSpc>
              <a:spcBef>
                <a:spcPct val="0"/>
              </a:spcBef>
            </a:pPr>
            <a:r>
              <a:rPr lang="en-US" b="true" sz="1277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Partner</a:t>
            </a:r>
          </a:p>
          <a:p>
            <a:pPr algn="ctr" marL="0" indent="0" lvl="0">
              <a:lnSpc>
                <a:spcPts val="1789"/>
              </a:lnSpc>
              <a:spcBef>
                <a:spcPct val="0"/>
              </a:spcBef>
            </a:pPr>
            <a:r>
              <a:rPr lang="en-US" b="true" sz="1277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Institutions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2814042" cy="10287000"/>
            <a:chOff x="0" y="0"/>
            <a:chExt cx="3752056" cy="13716000"/>
          </a:xfrm>
        </p:grpSpPr>
        <p:sp>
          <p:nvSpPr>
            <p:cNvPr name="Freeform 5" id="5"/>
            <p:cNvSpPr/>
            <p:nvPr/>
          </p:nvSpPr>
          <p:spPr>
            <a:xfrm flipH="true" flipV="false" rot="0">
              <a:off x="0" y="0"/>
              <a:ext cx="3752088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752088">
                  <a:moveTo>
                    <a:pt x="3752088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3752088" y="13716000"/>
                  </a:lnTo>
                  <a:lnTo>
                    <a:pt x="3752088" y="0"/>
                  </a:lnTo>
                  <a:close/>
                </a:path>
              </a:pathLst>
            </a:custGeom>
            <a:blipFill>
              <a:blip r:embed="rId3"/>
              <a:stretch>
                <a:fillRect l="-226152" t="0" r="-226151" b="0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2999781" y="-9891"/>
            <a:ext cx="15288219" cy="10391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617"/>
              </a:lnSpc>
            </a:pPr>
            <a:r>
              <a:rPr lang="en-US" sz="6000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Asociaciones Internacionales y Networks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4275375" y="6673367"/>
            <a:ext cx="6368515" cy="1948616"/>
            <a:chOff x="0" y="0"/>
            <a:chExt cx="3112422" cy="952328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3112389" cy="952373"/>
            </a:xfrm>
            <a:custGeom>
              <a:avLst/>
              <a:gdLst/>
              <a:ahLst/>
              <a:cxnLst/>
              <a:rect r="r" b="b" t="t" l="l"/>
              <a:pathLst>
                <a:path h="952373" w="3112389">
                  <a:moveTo>
                    <a:pt x="0" y="0"/>
                  </a:moveTo>
                  <a:lnTo>
                    <a:pt x="3112389" y="0"/>
                  </a:lnTo>
                  <a:lnTo>
                    <a:pt x="3112389" y="952373"/>
                  </a:lnTo>
                  <a:lnTo>
                    <a:pt x="0" y="9523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-13726" r="0" b="-13726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7690721" y="1984107"/>
            <a:ext cx="4485517" cy="1644057"/>
            <a:chOff x="0" y="0"/>
            <a:chExt cx="2807432" cy="102899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807462" cy="1028954"/>
            </a:xfrm>
            <a:custGeom>
              <a:avLst/>
              <a:gdLst/>
              <a:ahLst/>
              <a:cxnLst/>
              <a:rect r="r" b="b" t="t" l="l"/>
              <a:pathLst>
                <a:path h="1028954" w="2807462">
                  <a:moveTo>
                    <a:pt x="0" y="0"/>
                  </a:moveTo>
                  <a:lnTo>
                    <a:pt x="2807462" y="0"/>
                  </a:lnTo>
                  <a:lnTo>
                    <a:pt x="2807462" y="1028954"/>
                  </a:lnTo>
                  <a:lnTo>
                    <a:pt x="0" y="10289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-16968" r="1" b="-16972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8719368" y="3897804"/>
            <a:ext cx="4013985" cy="2189707"/>
            <a:chOff x="0" y="0"/>
            <a:chExt cx="2233512" cy="1218424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233549" cy="1218438"/>
            </a:xfrm>
            <a:custGeom>
              <a:avLst/>
              <a:gdLst/>
              <a:ahLst/>
              <a:cxnLst/>
              <a:rect r="r" b="b" t="t" l="l"/>
              <a:pathLst>
                <a:path h="1218438" w="2233549">
                  <a:moveTo>
                    <a:pt x="0" y="0"/>
                  </a:moveTo>
                  <a:lnTo>
                    <a:pt x="2233549" y="0"/>
                  </a:lnTo>
                  <a:lnTo>
                    <a:pt x="2233549" y="1218438"/>
                  </a:lnTo>
                  <a:lnTo>
                    <a:pt x="0" y="12184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-41655" r="1" b="-41654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13171317" y="1468388"/>
            <a:ext cx="2818908" cy="2675494"/>
            <a:chOff x="0" y="0"/>
            <a:chExt cx="1464432" cy="1389928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464437" cy="1389888"/>
            </a:xfrm>
            <a:custGeom>
              <a:avLst/>
              <a:gdLst/>
              <a:ahLst/>
              <a:cxnLst/>
              <a:rect r="r" b="b" t="t" l="l"/>
              <a:pathLst>
                <a:path h="1389888" w="1464437">
                  <a:moveTo>
                    <a:pt x="0" y="0"/>
                  </a:moveTo>
                  <a:lnTo>
                    <a:pt x="1464437" y="0"/>
                  </a:lnTo>
                  <a:lnTo>
                    <a:pt x="1464437" y="1389888"/>
                  </a:lnTo>
                  <a:lnTo>
                    <a:pt x="0" y="13898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1252" t="0" r="-1252" b="-2"/>
              </a:stretch>
            </a:blip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13908029" y="4520128"/>
            <a:ext cx="3239575" cy="3134765"/>
            <a:chOff x="0" y="0"/>
            <a:chExt cx="1498164" cy="1449694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498219" cy="1449705"/>
            </a:xfrm>
            <a:custGeom>
              <a:avLst/>
              <a:gdLst/>
              <a:ahLst/>
              <a:cxnLst/>
              <a:rect r="r" b="b" t="t" l="l"/>
              <a:pathLst>
                <a:path h="1449705" w="1498219">
                  <a:moveTo>
                    <a:pt x="0" y="0"/>
                  </a:moveTo>
                  <a:lnTo>
                    <a:pt x="1498219" y="0"/>
                  </a:lnTo>
                  <a:lnTo>
                    <a:pt x="1498219" y="1449705"/>
                  </a:lnTo>
                  <a:lnTo>
                    <a:pt x="0" y="14497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0" t="-151" r="3" b="-151"/>
              </a:stretch>
            </a:blipFill>
          </p:spPr>
        </p:sp>
      </p:grpSp>
      <p:sp>
        <p:nvSpPr>
          <p:cNvPr name="Freeform 17" id="17"/>
          <p:cNvSpPr/>
          <p:nvPr/>
        </p:nvSpPr>
        <p:spPr>
          <a:xfrm flipH="false" flipV="false" rot="0">
            <a:off x="4188833" y="3628164"/>
            <a:ext cx="3708899" cy="2628218"/>
          </a:xfrm>
          <a:custGeom>
            <a:avLst/>
            <a:gdLst/>
            <a:ahLst/>
            <a:cxnLst/>
            <a:rect r="r" b="b" t="t" l="l"/>
            <a:pathLst>
              <a:path h="2628218" w="3708899">
                <a:moveTo>
                  <a:pt x="0" y="0"/>
                </a:moveTo>
                <a:lnTo>
                  <a:pt x="3708899" y="0"/>
                </a:lnTo>
                <a:lnTo>
                  <a:pt x="3708899" y="2628218"/>
                </a:lnTo>
                <a:lnTo>
                  <a:pt x="0" y="262821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0473284" y="5804439"/>
            <a:ext cx="3711137" cy="3991223"/>
          </a:xfrm>
          <a:custGeom>
            <a:avLst/>
            <a:gdLst/>
            <a:ahLst/>
            <a:cxnLst/>
            <a:rect r="r" b="b" t="t" l="l"/>
            <a:pathLst>
              <a:path h="3991223" w="3711137">
                <a:moveTo>
                  <a:pt x="0" y="0"/>
                </a:moveTo>
                <a:lnTo>
                  <a:pt x="3711137" y="0"/>
                </a:lnTo>
                <a:lnTo>
                  <a:pt x="3711137" y="3991223"/>
                </a:lnTo>
                <a:lnTo>
                  <a:pt x="0" y="399122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2814042" cy="10287000"/>
            <a:chOff x="0" y="0"/>
            <a:chExt cx="3752056" cy="13716000"/>
          </a:xfrm>
        </p:grpSpPr>
        <p:sp>
          <p:nvSpPr>
            <p:cNvPr name="Freeform 5" id="5"/>
            <p:cNvSpPr/>
            <p:nvPr/>
          </p:nvSpPr>
          <p:spPr>
            <a:xfrm flipH="true" flipV="false" rot="0">
              <a:off x="0" y="0"/>
              <a:ext cx="3752088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752088">
                  <a:moveTo>
                    <a:pt x="3752088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3752088" y="13716000"/>
                  </a:lnTo>
                  <a:lnTo>
                    <a:pt x="3752088" y="0"/>
                  </a:lnTo>
                  <a:close/>
                </a:path>
              </a:pathLst>
            </a:custGeom>
            <a:blipFill>
              <a:blip r:embed="rId3"/>
              <a:stretch>
                <a:fillRect l="-226152" t="0" r="-226151" b="0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4097453" y="1145363"/>
            <a:ext cx="4426744" cy="3302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ce</a:t>
            </a:r>
            <a:r>
              <a:rPr lang="en-US" sz="2000" strike="noStrike" u="none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ntra</a:t>
            </a:r>
            <a:r>
              <a:rPr lang="en-US" sz="2000" strike="noStrike" u="none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do</a:t>
            </a:r>
            <a:r>
              <a:rPr lang="en-US" sz="2000" strike="noStrike" u="none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 e</a:t>
            </a:r>
            <a:r>
              <a:rPr lang="en-US" sz="2000" strike="noStrike" u="none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</a:t>
            </a:r>
            <a:r>
              <a:rPr lang="en-US" sz="2000" strike="noStrike" u="none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 la</a:t>
            </a:r>
            <a:r>
              <a:rPr lang="en-US" sz="2000" strike="noStrike" u="none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 interna</a:t>
            </a:r>
            <a:r>
              <a:rPr lang="en-US" sz="2000" strike="noStrike" u="none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</a:t>
            </a:r>
            <a:r>
              <a:rPr lang="en-US" sz="2000" strike="noStrike" u="none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ionaliza</a:t>
            </a:r>
            <a:r>
              <a:rPr lang="en-US" sz="2000" strike="noStrike" u="none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</a:t>
            </a:r>
            <a:r>
              <a:rPr lang="en-US" sz="2000" strike="noStrike" u="none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i</a:t>
            </a:r>
            <a:r>
              <a:rPr lang="en-US" sz="2000" strike="noStrike" u="none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ó</a:t>
            </a:r>
            <a:r>
              <a:rPr lang="en-US" sz="2000" strike="noStrike" u="none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7172461" y="5185872"/>
            <a:ext cx="2603178" cy="954132"/>
            <a:chOff x="0" y="0"/>
            <a:chExt cx="2807432" cy="1028996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807462" cy="1028954"/>
            </a:xfrm>
            <a:custGeom>
              <a:avLst/>
              <a:gdLst/>
              <a:ahLst/>
              <a:cxnLst/>
              <a:rect r="r" b="b" t="t" l="l"/>
              <a:pathLst>
                <a:path h="1028954" w="2807462">
                  <a:moveTo>
                    <a:pt x="0" y="0"/>
                  </a:moveTo>
                  <a:lnTo>
                    <a:pt x="2807462" y="0"/>
                  </a:lnTo>
                  <a:lnTo>
                    <a:pt x="2807462" y="1028954"/>
                  </a:lnTo>
                  <a:lnTo>
                    <a:pt x="0" y="10289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6831" t="0" r="-36830" b="-4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5624335" y="5593888"/>
            <a:ext cx="4680651" cy="1715579"/>
            <a:chOff x="0" y="0"/>
            <a:chExt cx="2807432" cy="102899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807462" cy="1028954"/>
            </a:xfrm>
            <a:custGeom>
              <a:avLst/>
              <a:gdLst/>
              <a:ahLst/>
              <a:cxnLst/>
              <a:rect r="r" b="b" t="t" l="l"/>
              <a:pathLst>
                <a:path h="1028954" w="2807462">
                  <a:moveTo>
                    <a:pt x="0" y="0"/>
                  </a:moveTo>
                  <a:lnTo>
                    <a:pt x="2807462" y="0"/>
                  </a:lnTo>
                  <a:lnTo>
                    <a:pt x="2807462" y="1028954"/>
                  </a:lnTo>
                  <a:lnTo>
                    <a:pt x="0" y="10289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4836" t="-16009" r="0" b="-16009"/>
              </a:stretch>
            </a:blipFill>
          </p:spPr>
        </p:sp>
      </p:grpSp>
      <p:sp>
        <p:nvSpPr>
          <p:cNvPr name="Freeform 11" id="11"/>
          <p:cNvSpPr/>
          <p:nvPr/>
        </p:nvSpPr>
        <p:spPr>
          <a:xfrm flipH="false" flipV="false" rot="0">
            <a:off x="4288508" y="2853619"/>
            <a:ext cx="5767907" cy="1734603"/>
          </a:xfrm>
          <a:custGeom>
            <a:avLst/>
            <a:gdLst/>
            <a:ahLst/>
            <a:cxnLst/>
            <a:rect r="r" b="b" t="t" l="l"/>
            <a:pathLst>
              <a:path h="1734603" w="5767907">
                <a:moveTo>
                  <a:pt x="0" y="0"/>
                </a:moveTo>
                <a:lnTo>
                  <a:pt x="5767907" y="0"/>
                </a:lnTo>
                <a:lnTo>
                  <a:pt x="5767907" y="1734603"/>
                </a:lnTo>
                <a:lnTo>
                  <a:pt x="0" y="173460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1611187" y="3061412"/>
            <a:ext cx="4371969" cy="4371969"/>
          </a:xfrm>
          <a:custGeom>
            <a:avLst/>
            <a:gdLst/>
            <a:ahLst/>
            <a:cxnLst/>
            <a:rect r="r" b="b" t="t" l="l"/>
            <a:pathLst>
              <a:path h="4371969" w="4371969">
                <a:moveTo>
                  <a:pt x="0" y="0"/>
                </a:moveTo>
                <a:lnTo>
                  <a:pt x="4371969" y="0"/>
                </a:lnTo>
                <a:lnTo>
                  <a:pt x="4371969" y="4371969"/>
                </a:lnTo>
                <a:lnTo>
                  <a:pt x="0" y="437196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2999781" y="-9891"/>
            <a:ext cx="15288219" cy="10391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617"/>
              </a:lnSpc>
            </a:pPr>
            <a:r>
              <a:rPr lang="en-US" sz="6000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Asociaciones Internacionales y Networks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2814042" cy="10287000"/>
            <a:chOff x="0" y="0"/>
            <a:chExt cx="3752056" cy="13716000"/>
          </a:xfrm>
        </p:grpSpPr>
        <p:sp>
          <p:nvSpPr>
            <p:cNvPr name="Freeform 5" id="5"/>
            <p:cNvSpPr/>
            <p:nvPr/>
          </p:nvSpPr>
          <p:spPr>
            <a:xfrm flipH="true" flipV="false" rot="0">
              <a:off x="0" y="0"/>
              <a:ext cx="3752088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752088">
                  <a:moveTo>
                    <a:pt x="3752088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3752088" y="13716000"/>
                  </a:lnTo>
                  <a:lnTo>
                    <a:pt x="3752088" y="0"/>
                  </a:lnTo>
                  <a:close/>
                </a:path>
              </a:pathLst>
            </a:custGeom>
            <a:blipFill>
              <a:blip r:embed="rId3"/>
              <a:stretch>
                <a:fillRect l="-226152" t="0" r="-226151" b="0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2999781" y="-9891"/>
            <a:ext cx="15288219" cy="32109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616"/>
              </a:lnSpc>
            </a:pPr>
            <a:r>
              <a:rPr lang="en-US" sz="6000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Programa</a:t>
            </a:r>
            <a:r>
              <a:rPr lang="en-US" sz="6000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s de apoyo académico e integración</a:t>
            </a:r>
          </a:p>
          <a:p>
            <a:pPr algn="l">
              <a:lnSpc>
                <a:spcPts val="8617"/>
              </a:lnSpc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3429567" y="3128853"/>
            <a:ext cx="8165902" cy="2929517"/>
          </a:xfrm>
          <a:custGeom>
            <a:avLst/>
            <a:gdLst/>
            <a:ahLst/>
            <a:cxnLst/>
            <a:rect r="r" b="b" t="t" l="l"/>
            <a:pathLst>
              <a:path h="2929517" w="8165902">
                <a:moveTo>
                  <a:pt x="0" y="0"/>
                </a:moveTo>
                <a:lnTo>
                  <a:pt x="8165902" y="0"/>
                </a:lnTo>
                <a:lnTo>
                  <a:pt x="8165902" y="2929517"/>
                </a:lnTo>
                <a:lnTo>
                  <a:pt x="0" y="29295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413755" y="3743380"/>
            <a:ext cx="5015734" cy="4274773"/>
          </a:xfrm>
          <a:custGeom>
            <a:avLst/>
            <a:gdLst/>
            <a:ahLst/>
            <a:cxnLst/>
            <a:rect r="r" b="b" t="t" l="l"/>
            <a:pathLst>
              <a:path h="4274773" w="5015734">
                <a:moveTo>
                  <a:pt x="0" y="0"/>
                </a:moveTo>
                <a:lnTo>
                  <a:pt x="5015733" y="0"/>
                </a:lnTo>
                <a:lnTo>
                  <a:pt x="5015733" y="4274773"/>
                </a:lnTo>
                <a:lnTo>
                  <a:pt x="0" y="427477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429567" y="6474555"/>
            <a:ext cx="8169775" cy="2665389"/>
          </a:xfrm>
          <a:custGeom>
            <a:avLst/>
            <a:gdLst/>
            <a:ahLst/>
            <a:cxnLst/>
            <a:rect r="r" b="b" t="t" l="l"/>
            <a:pathLst>
              <a:path h="2665389" w="8169775">
                <a:moveTo>
                  <a:pt x="0" y="0"/>
                </a:moveTo>
                <a:lnTo>
                  <a:pt x="8169775" y="0"/>
                </a:lnTo>
                <a:lnTo>
                  <a:pt x="8169775" y="2665389"/>
                </a:lnTo>
                <a:lnTo>
                  <a:pt x="0" y="266538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2814042" cy="10287000"/>
            <a:chOff x="0" y="0"/>
            <a:chExt cx="3752056" cy="13716000"/>
          </a:xfrm>
        </p:grpSpPr>
        <p:sp>
          <p:nvSpPr>
            <p:cNvPr name="Freeform 5" id="5"/>
            <p:cNvSpPr/>
            <p:nvPr/>
          </p:nvSpPr>
          <p:spPr>
            <a:xfrm flipH="true" flipV="false" rot="0">
              <a:off x="0" y="0"/>
              <a:ext cx="3752088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752088">
                  <a:moveTo>
                    <a:pt x="3752088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3752088" y="13716000"/>
                  </a:lnTo>
                  <a:lnTo>
                    <a:pt x="3752088" y="0"/>
                  </a:lnTo>
                  <a:close/>
                </a:path>
              </a:pathLst>
            </a:custGeom>
            <a:blipFill>
              <a:blip r:embed="rId3"/>
              <a:stretch>
                <a:fillRect l="-226152" t="0" r="-226151" b="0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2999781" y="123927"/>
            <a:ext cx="15288219" cy="18888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12"/>
              </a:lnSpc>
            </a:pPr>
            <a:r>
              <a:rPr lang="en-US" sz="5300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Programa</a:t>
            </a:r>
            <a:r>
              <a:rPr lang="en-US" sz="5300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s de apoyo a la internacionalización de las universidades en Brasil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4486617" y="2565231"/>
            <a:ext cx="11093652" cy="6046041"/>
          </a:xfrm>
          <a:custGeom>
            <a:avLst/>
            <a:gdLst/>
            <a:ahLst/>
            <a:cxnLst/>
            <a:rect r="r" b="b" t="t" l="l"/>
            <a:pathLst>
              <a:path h="6046041" w="11093652">
                <a:moveTo>
                  <a:pt x="0" y="0"/>
                </a:moveTo>
                <a:lnTo>
                  <a:pt x="11093652" y="0"/>
                </a:lnTo>
                <a:lnTo>
                  <a:pt x="11093652" y="6046041"/>
                </a:lnTo>
                <a:lnTo>
                  <a:pt x="0" y="60460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5651734" y="2924992"/>
            <a:ext cx="1108666" cy="1108666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l="-12500" t="0" r="-12500" b="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9479110" y="2924992"/>
            <a:ext cx="1108666" cy="1108666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7"/>
              <a:stretch>
                <a:fillRect l="-17518" t="-9220" r="-22128" b="-30426"/>
              </a:stretch>
            </a:blip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13309184" y="2924992"/>
            <a:ext cx="1108666" cy="1108666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8"/>
              <a:stretch>
                <a:fillRect l="-50619" t="0" r="-55221" b="-31123"/>
              </a:stretch>
            </a:blip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4872979" y="4781943"/>
            <a:ext cx="2666176" cy="1075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CAPES Print</a:t>
            </a:r>
          </a:p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2018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964976" y="7144908"/>
            <a:ext cx="2666176" cy="537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13 millones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849313" y="7144908"/>
            <a:ext cx="2666176" cy="537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2,5 millones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621208" y="7144908"/>
            <a:ext cx="2666176" cy="537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80 millones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8446156" y="4781926"/>
            <a:ext cx="3177273" cy="16126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FAPEMIG Internacional</a:t>
            </a:r>
          </a:p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2022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2530429" y="4781943"/>
            <a:ext cx="2666176" cy="16126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CAPES Global</a:t>
            </a:r>
          </a:p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2026</a:t>
            </a:r>
          </a:p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214302" y="3901509"/>
            <a:ext cx="4588220" cy="3597306"/>
          </a:xfrm>
          <a:custGeom>
            <a:avLst/>
            <a:gdLst/>
            <a:ahLst/>
            <a:cxnLst/>
            <a:rect r="r" b="b" t="t" l="l"/>
            <a:pathLst>
              <a:path h="3597306" w="4588220">
                <a:moveTo>
                  <a:pt x="0" y="0"/>
                </a:moveTo>
                <a:lnTo>
                  <a:pt x="4588220" y="0"/>
                </a:lnTo>
                <a:lnTo>
                  <a:pt x="4588220" y="3597306"/>
                </a:lnTo>
                <a:lnTo>
                  <a:pt x="0" y="35973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675594" y="4925220"/>
            <a:ext cx="3672580" cy="5965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356"/>
              </a:lnSpc>
            </a:pPr>
            <a:r>
              <a:rPr lang="en-US" sz="2100" spc="5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Firmando Memorandos de Entendimiento (MoU)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8119700" y="3901509"/>
            <a:ext cx="4588220" cy="3597306"/>
          </a:xfrm>
          <a:custGeom>
            <a:avLst/>
            <a:gdLst/>
            <a:ahLst/>
            <a:cxnLst/>
            <a:rect r="r" b="b" t="t" l="l"/>
            <a:pathLst>
              <a:path h="3597306" w="4588220">
                <a:moveTo>
                  <a:pt x="0" y="0"/>
                </a:moveTo>
                <a:lnTo>
                  <a:pt x="4588219" y="0"/>
                </a:lnTo>
                <a:lnTo>
                  <a:pt x="4588219" y="3597306"/>
                </a:lnTo>
                <a:lnTo>
                  <a:pt x="0" y="35973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647019" y="6171135"/>
            <a:ext cx="3672580" cy="5940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356"/>
              </a:lnSpc>
            </a:pPr>
            <a:r>
              <a:rPr lang="en-US" sz="1963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Acuerdos de cooperación específicos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8577519" y="6133035"/>
            <a:ext cx="3672581" cy="3363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356"/>
              </a:lnSpc>
            </a:pPr>
            <a:r>
              <a:rPr lang="en-US" sz="21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Doble Titulación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3022198" y="3926373"/>
            <a:ext cx="4588220" cy="3597306"/>
          </a:xfrm>
          <a:custGeom>
            <a:avLst/>
            <a:gdLst/>
            <a:ahLst/>
            <a:cxnLst/>
            <a:rect r="r" b="b" t="t" l="l"/>
            <a:pathLst>
              <a:path h="3597306" w="4588220">
                <a:moveTo>
                  <a:pt x="0" y="0"/>
                </a:moveTo>
                <a:lnTo>
                  <a:pt x="4588219" y="0"/>
                </a:lnTo>
                <a:lnTo>
                  <a:pt x="4588219" y="3597306"/>
                </a:lnTo>
                <a:lnTo>
                  <a:pt x="0" y="35973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8734484" y="4915695"/>
            <a:ext cx="3672581" cy="286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356"/>
              </a:lnSpc>
            </a:pPr>
            <a:r>
              <a:rPr lang="en-US" sz="1963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Programas de Cotutela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3586720" y="5499545"/>
            <a:ext cx="3672580" cy="12095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356"/>
              </a:lnSpc>
            </a:pPr>
            <a:r>
              <a:rPr lang="en-US" sz="1963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Movilidad de estudiantes, investigadores, profesores y personal administrative y técnico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14921622" y="9139944"/>
            <a:ext cx="3112038" cy="910271"/>
            <a:chOff x="0" y="0"/>
            <a:chExt cx="4149384" cy="1213694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41" t="0" r="-42" b="3"/>
              </a:stretch>
            </a:blip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3045912" y="94704"/>
            <a:ext cx="14987747" cy="22755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617"/>
              </a:lnSpc>
            </a:pPr>
            <a:r>
              <a:rPr lang="en-US" sz="6000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¿Cómo podemos colaborar internacionalmente?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0" y="0"/>
            <a:ext cx="2731587" cy="10287000"/>
            <a:chOff x="0" y="0"/>
            <a:chExt cx="3642116" cy="13716000"/>
          </a:xfrm>
        </p:grpSpPr>
        <p:sp>
          <p:nvSpPr>
            <p:cNvPr name="Freeform 14" id="14"/>
            <p:cNvSpPr/>
            <p:nvPr/>
          </p:nvSpPr>
          <p:spPr>
            <a:xfrm flipH="true" flipV="false" rot="0">
              <a:off x="0" y="0"/>
              <a:ext cx="3642106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642106">
                  <a:moveTo>
                    <a:pt x="3642106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3642106" y="13716000"/>
                  </a:lnTo>
                  <a:lnTo>
                    <a:pt x="3642106" y="0"/>
                  </a:lnTo>
                  <a:close/>
                </a:path>
              </a:pathLst>
            </a:custGeom>
            <a:blipFill>
              <a:blip r:embed="rId5"/>
              <a:stretch>
                <a:fillRect l="-234491" t="0" r="-234491" b="0"/>
              </a:stretch>
            </a:blipFill>
          </p:spPr>
        </p:sp>
      </p:grp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21622" y="9139944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2417248" y="2449838"/>
            <a:ext cx="5509791" cy="5509791"/>
            <a:chOff x="0" y="0"/>
            <a:chExt cx="7346388" cy="734638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346442" cy="7346442"/>
            </a:xfrm>
            <a:custGeom>
              <a:avLst/>
              <a:gdLst/>
              <a:ahLst/>
              <a:cxnLst/>
              <a:rect r="r" b="b" t="t" l="l"/>
              <a:pathLst>
                <a:path h="7346442" w="7346442">
                  <a:moveTo>
                    <a:pt x="0" y="0"/>
                  </a:moveTo>
                  <a:lnTo>
                    <a:pt x="7346442" y="0"/>
                  </a:lnTo>
                  <a:lnTo>
                    <a:pt x="7346442" y="7346442"/>
                  </a:lnTo>
                  <a:lnTo>
                    <a:pt x="0" y="7346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13061913" y="2388604"/>
            <a:ext cx="5509791" cy="5509791"/>
            <a:chOff x="0" y="0"/>
            <a:chExt cx="7346388" cy="734638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7346442" cy="7346442"/>
            </a:xfrm>
            <a:custGeom>
              <a:avLst/>
              <a:gdLst/>
              <a:ahLst/>
              <a:cxnLst/>
              <a:rect r="r" b="b" t="t" l="l"/>
              <a:pathLst>
                <a:path h="7346442" w="7346442">
                  <a:moveTo>
                    <a:pt x="0" y="0"/>
                  </a:moveTo>
                  <a:lnTo>
                    <a:pt x="7346442" y="0"/>
                  </a:lnTo>
                  <a:lnTo>
                    <a:pt x="7346442" y="7346442"/>
                  </a:lnTo>
                  <a:lnTo>
                    <a:pt x="0" y="7346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0" r="0" b="0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7784890" y="2449838"/>
            <a:ext cx="5509791" cy="5509791"/>
            <a:chOff x="0" y="0"/>
            <a:chExt cx="7346388" cy="734638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7346442" cy="7346442"/>
            </a:xfrm>
            <a:custGeom>
              <a:avLst/>
              <a:gdLst/>
              <a:ahLst/>
              <a:cxnLst/>
              <a:rect r="r" b="b" t="t" l="l"/>
              <a:pathLst>
                <a:path h="7346442" w="7346442">
                  <a:moveTo>
                    <a:pt x="0" y="0"/>
                  </a:moveTo>
                  <a:lnTo>
                    <a:pt x="7346442" y="0"/>
                  </a:lnTo>
                  <a:lnTo>
                    <a:pt x="7346442" y="7346442"/>
                  </a:lnTo>
                  <a:lnTo>
                    <a:pt x="0" y="7346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3045912" y="94704"/>
            <a:ext cx="14987747" cy="11917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600"/>
              </a:lnSpc>
            </a:pPr>
            <a:r>
              <a:rPr lang="en-US" sz="61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UFU en los rankings 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0" y="13639"/>
            <a:ext cx="2731587" cy="10287000"/>
            <a:chOff x="0" y="0"/>
            <a:chExt cx="3642116" cy="13716000"/>
          </a:xfrm>
        </p:grpSpPr>
        <p:sp>
          <p:nvSpPr>
            <p:cNvPr name="Freeform 12" id="12"/>
            <p:cNvSpPr/>
            <p:nvPr/>
          </p:nvSpPr>
          <p:spPr>
            <a:xfrm flipH="true" flipV="false" rot="0">
              <a:off x="0" y="0"/>
              <a:ext cx="3642106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642106">
                  <a:moveTo>
                    <a:pt x="3642106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3642106" y="13716000"/>
                  </a:lnTo>
                  <a:lnTo>
                    <a:pt x="3642106" y="0"/>
                  </a:lnTo>
                  <a:close/>
                </a:path>
              </a:pathLst>
            </a:custGeom>
            <a:blipFill>
              <a:blip r:embed="rId6"/>
              <a:stretch>
                <a:fillRect l="-234491" t="0" r="-234491" b="0"/>
              </a:stretch>
            </a:blipFill>
          </p:spPr>
        </p:sp>
      </p:grp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67546" y="9258300"/>
            <a:ext cx="3112038" cy="910270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2856989" y="144261"/>
            <a:ext cx="5431011" cy="1768878"/>
            <a:chOff x="0" y="0"/>
            <a:chExt cx="7241348" cy="235850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241286" cy="2358517"/>
            </a:xfrm>
            <a:custGeom>
              <a:avLst/>
              <a:gdLst/>
              <a:ahLst/>
              <a:cxnLst/>
              <a:rect r="r" b="b" t="t" l="l"/>
              <a:pathLst>
                <a:path h="2358517" w="7241286">
                  <a:moveTo>
                    <a:pt x="0" y="0"/>
                  </a:moveTo>
                  <a:lnTo>
                    <a:pt x="7241286" y="0"/>
                  </a:lnTo>
                  <a:lnTo>
                    <a:pt x="7241286" y="2358517"/>
                  </a:lnTo>
                  <a:lnTo>
                    <a:pt x="0" y="23585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3282838" y="-156963"/>
            <a:ext cx="9574150" cy="13386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4800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Informe de progreso de los ODS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0" y="27279"/>
            <a:ext cx="2731587" cy="10287000"/>
            <a:chOff x="0" y="0"/>
            <a:chExt cx="3642116" cy="13716000"/>
          </a:xfrm>
        </p:grpSpPr>
        <p:sp>
          <p:nvSpPr>
            <p:cNvPr name="Freeform 8" id="8"/>
            <p:cNvSpPr/>
            <p:nvPr/>
          </p:nvSpPr>
          <p:spPr>
            <a:xfrm flipH="true" flipV="false" rot="0">
              <a:off x="0" y="0"/>
              <a:ext cx="3642106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642106">
                  <a:moveTo>
                    <a:pt x="3642106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3642106" y="13716000"/>
                  </a:lnTo>
                  <a:lnTo>
                    <a:pt x="3642106" y="0"/>
                  </a:lnTo>
                  <a:close/>
                </a:path>
              </a:pathLst>
            </a:custGeom>
            <a:blipFill>
              <a:blip r:embed="rId4"/>
              <a:stretch>
                <a:fillRect l="-234491" t="0" r="-234491" b="0"/>
              </a:stretch>
            </a:blipFill>
          </p:spPr>
        </p:sp>
      </p:grpSp>
      <p:sp>
        <p:nvSpPr>
          <p:cNvPr name="Freeform 9" id="9"/>
          <p:cNvSpPr/>
          <p:nvPr/>
        </p:nvSpPr>
        <p:spPr>
          <a:xfrm flipH="false" flipV="false" rot="5399999">
            <a:off x="6912453" y="-2085155"/>
            <a:ext cx="7611369" cy="15607958"/>
          </a:xfrm>
          <a:custGeom>
            <a:avLst/>
            <a:gdLst/>
            <a:ahLst/>
            <a:cxnLst/>
            <a:rect r="r" b="b" t="t" l="l"/>
            <a:pathLst>
              <a:path h="15607958" w="7611369">
                <a:moveTo>
                  <a:pt x="0" y="0"/>
                </a:moveTo>
                <a:lnTo>
                  <a:pt x="7611370" y="0"/>
                </a:lnTo>
                <a:lnTo>
                  <a:pt x="7611370" y="15607958"/>
                </a:lnTo>
                <a:lnTo>
                  <a:pt x="0" y="1560795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68235" t="-25924" r="-49078" b="-24064"/>
            </a:stretch>
          </a:blipFill>
        </p:spPr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21622" y="9139944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3306715" y="365544"/>
            <a:ext cx="14043114" cy="1103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¡Conoce a nuestro website!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0" y="35463"/>
            <a:ext cx="2731587" cy="10287000"/>
            <a:chOff x="0" y="0"/>
            <a:chExt cx="3642116" cy="13716000"/>
          </a:xfrm>
        </p:grpSpPr>
        <p:sp>
          <p:nvSpPr>
            <p:cNvPr name="Freeform 6" id="6"/>
            <p:cNvSpPr/>
            <p:nvPr/>
          </p:nvSpPr>
          <p:spPr>
            <a:xfrm flipH="true" flipV="false" rot="0">
              <a:off x="0" y="0"/>
              <a:ext cx="3642106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642106">
                  <a:moveTo>
                    <a:pt x="3642106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3642106" y="13716000"/>
                  </a:lnTo>
                  <a:lnTo>
                    <a:pt x="3642106" y="0"/>
                  </a:lnTo>
                  <a:close/>
                </a:path>
              </a:pathLst>
            </a:custGeom>
            <a:blipFill>
              <a:blip r:embed="rId3"/>
              <a:stretch>
                <a:fillRect l="-234491" t="0" r="-234491" b="0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5935840" y="1642547"/>
            <a:ext cx="8350404" cy="7339889"/>
          </a:xfrm>
          <a:custGeom>
            <a:avLst/>
            <a:gdLst/>
            <a:ahLst/>
            <a:cxnLst/>
            <a:rect r="r" b="b" t="t" l="l"/>
            <a:pathLst>
              <a:path h="7339889" w="8350404">
                <a:moveTo>
                  <a:pt x="0" y="0"/>
                </a:moveTo>
                <a:lnTo>
                  <a:pt x="8350404" y="0"/>
                </a:lnTo>
                <a:lnTo>
                  <a:pt x="8350404" y="7339889"/>
                </a:lnTo>
                <a:lnTo>
                  <a:pt x="0" y="733988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0385" t="-8938" r="-42878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6145635" y="9201150"/>
            <a:ext cx="1936850" cy="3874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73"/>
              </a:lnSpc>
            </a:pPr>
            <a:r>
              <a:rPr lang="en-US" sz="2195">
                <a:solidFill>
                  <a:srgbClr val="231F20"/>
                </a:solidFill>
                <a:latin typeface="Arimo"/>
                <a:ea typeface="Arimo"/>
                <a:cs typeface="Arimo"/>
                <a:sym typeface="Arimo"/>
              </a:rPr>
              <a:t>dri</a:t>
            </a:r>
            <a:r>
              <a:rPr lang="en-US" sz="2195">
                <a:solidFill>
                  <a:srgbClr val="231F20"/>
                </a:solidFill>
                <a:latin typeface="Arimo"/>
                <a:ea typeface="Arimo"/>
                <a:cs typeface="Arimo"/>
                <a:sym typeface="Arimo"/>
              </a:rPr>
              <a:t>.ufu.br</a:t>
            </a:r>
          </a:p>
        </p:txBody>
      </p:sp>
    </p:spTree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203028" y="8389024"/>
            <a:ext cx="5943762" cy="1738551"/>
            <a:chOff x="0" y="0"/>
            <a:chExt cx="7925016" cy="231806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7925054" cy="2318131"/>
            </a:xfrm>
            <a:custGeom>
              <a:avLst/>
              <a:gdLst/>
              <a:ahLst/>
              <a:cxnLst/>
              <a:rect r="r" b="b" t="t" l="l"/>
              <a:pathLst>
                <a:path h="2318131" w="7925054">
                  <a:moveTo>
                    <a:pt x="0" y="0"/>
                  </a:moveTo>
                  <a:lnTo>
                    <a:pt x="7925054" y="0"/>
                  </a:lnTo>
                  <a:lnTo>
                    <a:pt x="7925054" y="2318131"/>
                  </a:lnTo>
                  <a:lnTo>
                    <a:pt x="0" y="231813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0" b="2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-2663622"/>
            <a:ext cx="18288000" cy="10845222"/>
            <a:chOff x="0" y="0"/>
            <a:chExt cx="24384000" cy="14460296"/>
          </a:xfrm>
        </p:grpSpPr>
        <p:sp>
          <p:nvSpPr>
            <p:cNvPr name="Freeform 5" id="5"/>
            <p:cNvSpPr/>
            <p:nvPr/>
          </p:nvSpPr>
          <p:spPr>
            <a:xfrm flipH="true" flipV="false" rot="0">
              <a:off x="0" y="0"/>
              <a:ext cx="24384000" cy="14460347"/>
            </a:xfrm>
            <a:custGeom>
              <a:avLst/>
              <a:gdLst/>
              <a:ahLst/>
              <a:cxnLst/>
              <a:rect r="r" b="b" t="t" l="l"/>
              <a:pathLst>
                <a:path h="14460347" w="24384000">
                  <a:moveTo>
                    <a:pt x="24384000" y="0"/>
                  </a:moveTo>
                  <a:lnTo>
                    <a:pt x="0" y="0"/>
                  </a:lnTo>
                  <a:lnTo>
                    <a:pt x="0" y="14460347"/>
                  </a:lnTo>
                  <a:lnTo>
                    <a:pt x="24384000" y="14460347"/>
                  </a:lnTo>
                  <a:lnTo>
                    <a:pt x="24384000" y="0"/>
                  </a:lnTo>
                  <a:close/>
                </a:path>
              </a:pathLst>
            </a:custGeom>
            <a:blipFill>
              <a:blip r:embed="rId3"/>
              <a:stretch>
                <a:fillRect l="0" t="-5805" r="0" b="-5804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662932" y="8180853"/>
            <a:ext cx="8938268" cy="17915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391"/>
              </a:lnSpc>
            </a:pPr>
            <a:r>
              <a:rPr lang="en-US" sz="6000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¡Gracias!</a:t>
            </a:r>
          </a:p>
          <a:p>
            <a:pPr algn="l">
              <a:lnSpc>
                <a:spcPts val="5038"/>
              </a:lnSpc>
            </a:pPr>
            <a:r>
              <a:rPr lang="en-US" sz="3600" spc="3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Nuestro contacto: international@ufu.br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DAHS7Q98AIw</dc:identifier>
  <dcterms:modified xsi:type="dcterms:W3CDTF">2011-08-01T06:04:30Z</dcterms:modified>
  <cp:revision>1</cp:revision>
  <dc:title>bienvenido a la ufu - agosto/2026</dc:title>
</cp:coreProperties>
</file>